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607" r:id="rId5"/>
    <p:sldId id="609" r:id="rId6"/>
    <p:sldId id="275" r:id="rId7"/>
    <p:sldId id="617" r:id="rId8"/>
    <p:sldId id="610" r:id="rId9"/>
    <p:sldId id="602" r:id="rId10"/>
    <p:sldId id="612" r:id="rId11"/>
    <p:sldId id="614" r:id="rId12"/>
    <p:sldId id="615" r:id="rId13"/>
    <p:sldId id="616" r:id="rId14"/>
    <p:sldId id="608" r:id="rId15"/>
    <p:sldId id="613" r:id="rId16"/>
    <p:sldId id="532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370AA90-8D32-F45F-1BC5-A0F639356725}" name="Flesch, Maartje" initials="MF" userId="S::M.A.E.Flesch@olvg.nl::dc4628d1-f690-42a8-964a-06b165bcddf6" providerId="AD"/>
  <p188:author id="{F6A93BF7-6D16-AD97-0369-993E6F32B4BF}" name="Franken, Bianca" initials="BF" userId="S::B.Franken@olvg.nl::b22bb8ec-face-4141-bd34-214c1b186d8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E4D99E-D1C4-438B-BCB1-D9AE8FCB07EC}" v="21" dt="2025-10-09T16:11:46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54" autoAdjust="0"/>
  </p:normalViewPr>
  <p:slideViewPr>
    <p:cSldViewPr snapToGrid="0">
      <p:cViewPr varScale="1">
        <p:scale>
          <a:sx n="81" d="100"/>
          <a:sy n="81" d="100"/>
        </p:scale>
        <p:origin x="52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7E4CC-506D-4BD0-A842-D616239EEBD5}" type="datetimeFigureOut">
              <a:rPr lang="nl-NL" smtClean="0"/>
              <a:t>30-10-2025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286168-A8A7-4EED-80DE-153907AAF0A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1169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86168-A8A7-4EED-80DE-153907AAF0AB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6851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86168-A8A7-4EED-80DE-153907AAF0AB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0795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86168-A8A7-4EED-80DE-153907AAF0AB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7541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op de 7 werknemers in Nederland werkt in de zorg. De vraag neemt toe. In 2040 is 1 op de 4 werkenden nodig in de zorg. In 2060 loopt dat zelfs op tot 1 op de 3 mensen die in de zorg werken, als we niet ingrijpen.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86168-A8A7-4EED-80DE-153907AAF0AB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2608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6A4D5-1897-D7F4-DC63-F86C31C6A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E9CA4E8-447F-FA9C-DEBB-214DD43716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98A3C1B-2F36-2937-3316-C6100C7D87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5A3BD3B-86D5-750F-5790-B20F13D0F5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86168-A8A7-4EED-80DE-153907AAF0AB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7892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OLVG bouwt in verschillende stappen.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86168-A8A7-4EED-80DE-153907AAF0AB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1065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86168-A8A7-4EED-80DE-153907AAF0AB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1038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Voorbereiding voor bouw Entreegebouw, komend half jaar, tot de zomer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86168-A8A7-4EED-80DE-153907AAF0AB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3975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86168-A8A7-4EED-80DE-153907AAF0AB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672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86168-A8A7-4EED-80DE-153907AAF0AB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2856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0779" y="616128"/>
            <a:ext cx="11340000" cy="486000"/>
          </a:xfrm>
        </p:spPr>
        <p:txBody>
          <a:bodyPr anchor="b" anchorCtr="0">
            <a:normAutofit/>
          </a:bodyPr>
          <a:lstStyle>
            <a:lvl1pPr algn="l">
              <a:lnSpc>
                <a:spcPts val="3827"/>
              </a:lnSpc>
              <a:defRPr sz="3500"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30778" y="1235246"/>
            <a:ext cx="11340001" cy="486000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sz="3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0" hasCustomPrompt="1"/>
          </p:nvPr>
        </p:nvSpPr>
        <p:spPr>
          <a:xfrm>
            <a:off x="430778" y="2694604"/>
            <a:ext cx="3240000" cy="1296000"/>
          </a:xfrm>
        </p:spPr>
        <p:txBody>
          <a:bodyPr>
            <a:normAutofit/>
          </a:bodyPr>
          <a:lstStyle>
            <a:lvl1pPr>
              <a:lnSpc>
                <a:spcPts val="2551"/>
              </a:lnSpc>
              <a:defRPr sz="1400" b="0">
                <a:solidFill>
                  <a:schemeClr val="tx2"/>
                </a:solidFill>
              </a:defRPr>
            </a:lvl1pPr>
            <a:lvl2pPr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tx2"/>
                </a:solidFill>
              </a:defRPr>
            </a:lvl3pPr>
            <a:lvl4pPr>
              <a:defRPr b="0">
                <a:solidFill>
                  <a:schemeClr val="tx2"/>
                </a:solidFill>
              </a:defRPr>
            </a:lvl4pPr>
            <a:lvl5pPr>
              <a:defRPr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Auteur</a:t>
            </a:r>
          </a:p>
          <a:p>
            <a:pPr lvl="0"/>
            <a:r>
              <a:rPr lang="nl-NL" dirty="0"/>
              <a:t>00 maand 0000</a:t>
            </a:r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78" y="6025981"/>
            <a:ext cx="1296000" cy="95359"/>
          </a:xfrm>
          <a:prstGeom prst="rect">
            <a:avLst/>
          </a:prstGeom>
        </p:spPr>
      </p:pic>
      <p:grpSp>
        <p:nvGrpSpPr>
          <p:cNvPr id="16" name="Group 4"/>
          <p:cNvGrpSpPr>
            <a:grpSpLocks noChangeAspect="1"/>
          </p:cNvGrpSpPr>
          <p:nvPr userDrawn="1"/>
        </p:nvGrpSpPr>
        <p:grpSpPr bwMode="gray">
          <a:xfrm>
            <a:off x="431800" y="331788"/>
            <a:ext cx="11339513" cy="49212"/>
            <a:chOff x="272" y="209"/>
            <a:chExt cx="7143" cy="31"/>
          </a:xfrm>
        </p:grpSpPr>
        <p:sp>
          <p:nvSpPr>
            <p:cNvPr id="17" name="AutoShape 3"/>
            <p:cNvSpPr>
              <a:spLocks noChangeAspect="1" noChangeArrowheads="1" noTextEdit="1"/>
            </p:cNvSpPr>
            <p:nvPr userDrawn="1"/>
          </p:nvSpPr>
          <p:spPr bwMode="gray">
            <a:xfrm>
              <a:off x="272" y="209"/>
              <a:ext cx="7143" cy="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" name="Freeform 5"/>
            <p:cNvSpPr>
              <a:spLocks/>
            </p:cNvSpPr>
            <p:nvPr userDrawn="1"/>
          </p:nvSpPr>
          <p:spPr bwMode="gray">
            <a:xfrm>
              <a:off x="272" y="209"/>
              <a:ext cx="31" cy="32"/>
            </a:xfrm>
            <a:custGeom>
              <a:avLst/>
              <a:gdLst>
                <a:gd name="T0" fmla="*/ 28 w 58"/>
                <a:gd name="T1" fmla="*/ 58 h 58"/>
                <a:gd name="T2" fmla="*/ 18 w 58"/>
                <a:gd name="T3" fmla="*/ 56 h 58"/>
                <a:gd name="T4" fmla="*/ 8 w 58"/>
                <a:gd name="T5" fmla="*/ 50 h 58"/>
                <a:gd name="T6" fmla="*/ 2 w 58"/>
                <a:gd name="T7" fmla="*/ 40 h 58"/>
                <a:gd name="T8" fmla="*/ 0 w 58"/>
                <a:gd name="T9" fmla="*/ 29 h 58"/>
                <a:gd name="T10" fmla="*/ 8 w 58"/>
                <a:gd name="T11" fmla="*/ 9 h 58"/>
                <a:gd name="T12" fmla="*/ 18 w 58"/>
                <a:gd name="T13" fmla="*/ 2 h 58"/>
                <a:gd name="T14" fmla="*/ 40 w 58"/>
                <a:gd name="T15" fmla="*/ 2 h 58"/>
                <a:gd name="T16" fmla="*/ 49 w 58"/>
                <a:gd name="T17" fmla="*/ 9 h 58"/>
                <a:gd name="T18" fmla="*/ 58 w 58"/>
                <a:gd name="T19" fmla="*/ 29 h 58"/>
                <a:gd name="T20" fmla="*/ 56 w 58"/>
                <a:gd name="T21" fmla="*/ 40 h 58"/>
                <a:gd name="T22" fmla="*/ 49 w 58"/>
                <a:gd name="T23" fmla="*/ 50 h 58"/>
                <a:gd name="T24" fmla="*/ 40 w 58"/>
                <a:gd name="T25" fmla="*/ 56 h 58"/>
                <a:gd name="T26" fmla="*/ 28 w 58"/>
                <a:gd name="T2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8">
                  <a:moveTo>
                    <a:pt x="28" y="58"/>
                  </a:moveTo>
                  <a:cubicBezTo>
                    <a:pt x="25" y="58"/>
                    <a:pt x="21" y="58"/>
                    <a:pt x="18" y="56"/>
                  </a:cubicBezTo>
                  <a:cubicBezTo>
                    <a:pt x="14" y="55"/>
                    <a:pt x="11" y="52"/>
                    <a:pt x="8" y="50"/>
                  </a:cubicBezTo>
                  <a:cubicBezTo>
                    <a:pt x="5" y="47"/>
                    <a:pt x="3" y="44"/>
                    <a:pt x="2" y="40"/>
                  </a:cubicBezTo>
                  <a:cubicBezTo>
                    <a:pt x="0" y="37"/>
                    <a:pt x="0" y="33"/>
                    <a:pt x="0" y="29"/>
                  </a:cubicBezTo>
                  <a:cubicBezTo>
                    <a:pt x="0" y="22"/>
                    <a:pt x="2" y="14"/>
                    <a:pt x="8" y="9"/>
                  </a:cubicBezTo>
                  <a:cubicBezTo>
                    <a:pt x="11" y="6"/>
                    <a:pt x="14" y="4"/>
                    <a:pt x="18" y="2"/>
                  </a:cubicBezTo>
                  <a:cubicBezTo>
                    <a:pt x="24" y="0"/>
                    <a:pt x="33" y="0"/>
                    <a:pt x="40" y="2"/>
                  </a:cubicBezTo>
                  <a:cubicBezTo>
                    <a:pt x="43" y="4"/>
                    <a:pt x="46" y="6"/>
                    <a:pt x="49" y="9"/>
                  </a:cubicBezTo>
                  <a:cubicBezTo>
                    <a:pt x="54" y="14"/>
                    <a:pt x="58" y="22"/>
                    <a:pt x="58" y="29"/>
                  </a:cubicBezTo>
                  <a:cubicBezTo>
                    <a:pt x="58" y="33"/>
                    <a:pt x="57" y="37"/>
                    <a:pt x="56" y="40"/>
                  </a:cubicBezTo>
                  <a:cubicBezTo>
                    <a:pt x="54" y="44"/>
                    <a:pt x="52" y="47"/>
                    <a:pt x="49" y="50"/>
                  </a:cubicBezTo>
                  <a:cubicBezTo>
                    <a:pt x="46" y="52"/>
                    <a:pt x="43" y="55"/>
                    <a:pt x="40" y="56"/>
                  </a:cubicBezTo>
                  <a:cubicBezTo>
                    <a:pt x="36" y="58"/>
                    <a:pt x="32" y="58"/>
                    <a:pt x="28" y="58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" name="Freeform 6"/>
            <p:cNvSpPr>
              <a:spLocks noEditPoints="1"/>
            </p:cNvSpPr>
            <p:nvPr userDrawn="1"/>
          </p:nvSpPr>
          <p:spPr bwMode="gray">
            <a:xfrm>
              <a:off x="365" y="209"/>
              <a:ext cx="7050" cy="32"/>
            </a:xfrm>
            <a:custGeom>
              <a:avLst/>
              <a:gdLst>
                <a:gd name="T0" fmla="*/ 1421 w 13111"/>
                <a:gd name="T1" fmla="*/ 0 h 58"/>
                <a:gd name="T2" fmla="*/ 1276 w 13111"/>
                <a:gd name="T3" fmla="*/ 29 h 58"/>
                <a:gd name="T4" fmla="*/ 1073 w 13111"/>
                <a:gd name="T5" fmla="*/ 58 h 58"/>
                <a:gd name="T6" fmla="*/ 870 w 13111"/>
                <a:gd name="T7" fmla="*/ 29 h 58"/>
                <a:gd name="T8" fmla="*/ 551 w 13111"/>
                <a:gd name="T9" fmla="*/ 0 h 58"/>
                <a:gd name="T10" fmla="*/ 406 w 13111"/>
                <a:gd name="T11" fmla="*/ 29 h 58"/>
                <a:gd name="T12" fmla="*/ 203 w 13111"/>
                <a:gd name="T13" fmla="*/ 58 h 58"/>
                <a:gd name="T14" fmla="*/ 0 w 13111"/>
                <a:gd name="T15" fmla="*/ 29 h 58"/>
                <a:gd name="T16" fmla="*/ 3684 w 13111"/>
                <a:gd name="T17" fmla="*/ 0 h 58"/>
                <a:gd name="T18" fmla="*/ 3538 w 13111"/>
                <a:gd name="T19" fmla="*/ 29 h 58"/>
                <a:gd name="T20" fmla="*/ 3336 w 13111"/>
                <a:gd name="T21" fmla="*/ 58 h 58"/>
                <a:gd name="T22" fmla="*/ 3132 w 13111"/>
                <a:gd name="T23" fmla="*/ 29 h 58"/>
                <a:gd name="T24" fmla="*/ 2813 w 13111"/>
                <a:gd name="T25" fmla="*/ 0 h 58"/>
                <a:gd name="T26" fmla="*/ 2668 w 13111"/>
                <a:gd name="T27" fmla="*/ 29 h 58"/>
                <a:gd name="T28" fmla="*/ 2465 w 13111"/>
                <a:gd name="T29" fmla="*/ 58 h 58"/>
                <a:gd name="T30" fmla="*/ 2262 w 13111"/>
                <a:gd name="T31" fmla="*/ 29 h 58"/>
                <a:gd name="T32" fmla="*/ 1943 w 13111"/>
                <a:gd name="T33" fmla="*/ 0 h 58"/>
                <a:gd name="T34" fmla="*/ 1798 w 13111"/>
                <a:gd name="T35" fmla="*/ 29 h 58"/>
                <a:gd name="T36" fmla="*/ 6468 w 13111"/>
                <a:gd name="T37" fmla="*/ 58 h 58"/>
                <a:gd name="T38" fmla="*/ 6265 w 13111"/>
                <a:gd name="T39" fmla="*/ 29 h 58"/>
                <a:gd name="T40" fmla="*/ 5946 w 13111"/>
                <a:gd name="T41" fmla="*/ 0 h 58"/>
                <a:gd name="T42" fmla="*/ 5801 w 13111"/>
                <a:gd name="T43" fmla="*/ 29 h 58"/>
                <a:gd name="T44" fmla="*/ 5598 w 13111"/>
                <a:gd name="T45" fmla="*/ 58 h 58"/>
                <a:gd name="T46" fmla="*/ 5395 w 13111"/>
                <a:gd name="T47" fmla="*/ 29 h 58"/>
                <a:gd name="T48" fmla="*/ 5076 w 13111"/>
                <a:gd name="T49" fmla="*/ 0 h 58"/>
                <a:gd name="T50" fmla="*/ 4931 w 13111"/>
                <a:gd name="T51" fmla="*/ 29 h 58"/>
                <a:gd name="T52" fmla="*/ 4728 w 13111"/>
                <a:gd name="T53" fmla="*/ 58 h 58"/>
                <a:gd name="T54" fmla="*/ 4524 w 13111"/>
                <a:gd name="T55" fmla="*/ 29 h 58"/>
                <a:gd name="T56" fmla="*/ 4206 w 13111"/>
                <a:gd name="T57" fmla="*/ 0 h 58"/>
                <a:gd name="T58" fmla="*/ 4060 w 13111"/>
                <a:gd name="T59" fmla="*/ 29 h 58"/>
                <a:gd name="T60" fmla="*/ 8731 w 13111"/>
                <a:gd name="T61" fmla="*/ 58 h 58"/>
                <a:gd name="T62" fmla="*/ 8528 w 13111"/>
                <a:gd name="T63" fmla="*/ 29 h 58"/>
                <a:gd name="T64" fmla="*/ 8208 w 13111"/>
                <a:gd name="T65" fmla="*/ 0 h 58"/>
                <a:gd name="T66" fmla="*/ 8064 w 13111"/>
                <a:gd name="T67" fmla="*/ 29 h 58"/>
                <a:gd name="T68" fmla="*/ 7860 w 13111"/>
                <a:gd name="T69" fmla="*/ 58 h 58"/>
                <a:gd name="T70" fmla="*/ 7657 w 13111"/>
                <a:gd name="T71" fmla="*/ 29 h 58"/>
                <a:gd name="T72" fmla="*/ 7338 w 13111"/>
                <a:gd name="T73" fmla="*/ 0 h 58"/>
                <a:gd name="T74" fmla="*/ 7193 w 13111"/>
                <a:gd name="T75" fmla="*/ 29 h 58"/>
                <a:gd name="T76" fmla="*/ 6990 w 13111"/>
                <a:gd name="T77" fmla="*/ 58 h 58"/>
                <a:gd name="T78" fmla="*/ 6787 w 13111"/>
                <a:gd name="T79" fmla="*/ 29 h 58"/>
                <a:gd name="T80" fmla="*/ 10819 w 13111"/>
                <a:gd name="T81" fmla="*/ 0 h 58"/>
                <a:gd name="T82" fmla="*/ 10674 w 13111"/>
                <a:gd name="T83" fmla="*/ 29 h 58"/>
                <a:gd name="T84" fmla="*/ 10471 w 13111"/>
                <a:gd name="T85" fmla="*/ 58 h 58"/>
                <a:gd name="T86" fmla="*/ 10268 w 13111"/>
                <a:gd name="T87" fmla="*/ 29 h 58"/>
                <a:gd name="T88" fmla="*/ 9949 w 13111"/>
                <a:gd name="T89" fmla="*/ 0 h 58"/>
                <a:gd name="T90" fmla="*/ 9804 w 13111"/>
                <a:gd name="T91" fmla="*/ 29 h 58"/>
                <a:gd name="T92" fmla="*/ 9601 w 13111"/>
                <a:gd name="T93" fmla="*/ 58 h 58"/>
                <a:gd name="T94" fmla="*/ 9398 w 13111"/>
                <a:gd name="T95" fmla="*/ 29 h 58"/>
                <a:gd name="T96" fmla="*/ 9079 w 13111"/>
                <a:gd name="T97" fmla="*/ 0 h 58"/>
                <a:gd name="T98" fmla="*/ 8934 w 13111"/>
                <a:gd name="T99" fmla="*/ 29 h 58"/>
                <a:gd name="T100" fmla="*/ 13082 w 13111"/>
                <a:gd name="T101" fmla="*/ 58 h 58"/>
                <a:gd name="T102" fmla="*/ 12878 w 13111"/>
                <a:gd name="T103" fmla="*/ 29 h 58"/>
                <a:gd name="T104" fmla="*/ 12560 w 13111"/>
                <a:gd name="T105" fmla="*/ 0 h 58"/>
                <a:gd name="T106" fmla="*/ 12414 w 13111"/>
                <a:gd name="T107" fmla="*/ 29 h 58"/>
                <a:gd name="T108" fmla="*/ 12212 w 13111"/>
                <a:gd name="T109" fmla="*/ 58 h 58"/>
                <a:gd name="T110" fmla="*/ 12008 w 13111"/>
                <a:gd name="T111" fmla="*/ 29 h 58"/>
                <a:gd name="T112" fmla="*/ 11689 w 13111"/>
                <a:gd name="T113" fmla="*/ 0 h 58"/>
                <a:gd name="T114" fmla="*/ 11544 w 13111"/>
                <a:gd name="T115" fmla="*/ 29 h 58"/>
                <a:gd name="T116" fmla="*/ 11341 w 13111"/>
                <a:gd name="T117" fmla="*/ 58 h 58"/>
                <a:gd name="T118" fmla="*/ 11138 w 13111"/>
                <a:gd name="T11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111" h="58">
                  <a:moveTo>
                    <a:pt x="1566" y="29"/>
                  </a:moveTo>
                  <a:cubicBezTo>
                    <a:pt x="1566" y="13"/>
                    <a:pt x="1579" y="0"/>
                    <a:pt x="1595" y="0"/>
                  </a:cubicBezTo>
                  <a:cubicBezTo>
                    <a:pt x="1595" y="0"/>
                    <a:pt x="1595" y="0"/>
                    <a:pt x="1595" y="0"/>
                  </a:cubicBezTo>
                  <a:cubicBezTo>
                    <a:pt x="1611" y="0"/>
                    <a:pt x="1624" y="13"/>
                    <a:pt x="1624" y="29"/>
                  </a:cubicBezTo>
                  <a:cubicBezTo>
                    <a:pt x="1624" y="29"/>
                    <a:pt x="1624" y="29"/>
                    <a:pt x="1624" y="29"/>
                  </a:cubicBezTo>
                  <a:cubicBezTo>
                    <a:pt x="1624" y="45"/>
                    <a:pt x="1611" y="58"/>
                    <a:pt x="1595" y="58"/>
                  </a:cubicBezTo>
                  <a:cubicBezTo>
                    <a:pt x="1595" y="58"/>
                    <a:pt x="1595" y="58"/>
                    <a:pt x="1595" y="58"/>
                  </a:cubicBezTo>
                  <a:cubicBezTo>
                    <a:pt x="1579" y="58"/>
                    <a:pt x="1566" y="45"/>
                    <a:pt x="1566" y="29"/>
                  </a:cubicBezTo>
                  <a:close/>
                  <a:moveTo>
                    <a:pt x="1392" y="29"/>
                  </a:moveTo>
                  <a:cubicBezTo>
                    <a:pt x="1392" y="13"/>
                    <a:pt x="1405" y="0"/>
                    <a:pt x="1421" y="0"/>
                  </a:cubicBezTo>
                  <a:cubicBezTo>
                    <a:pt x="1421" y="0"/>
                    <a:pt x="1421" y="0"/>
                    <a:pt x="1421" y="0"/>
                  </a:cubicBezTo>
                  <a:cubicBezTo>
                    <a:pt x="1437" y="0"/>
                    <a:pt x="1450" y="13"/>
                    <a:pt x="1450" y="29"/>
                  </a:cubicBezTo>
                  <a:cubicBezTo>
                    <a:pt x="1450" y="29"/>
                    <a:pt x="1450" y="29"/>
                    <a:pt x="1450" y="29"/>
                  </a:cubicBezTo>
                  <a:cubicBezTo>
                    <a:pt x="1450" y="45"/>
                    <a:pt x="1437" y="58"/>
                    <a:pt x="1421" y="58"/>
                  </a:cubicBezTo>
                  <a:cubicBezTo>
                    <a:pt x="1421" y="58"/>
                    <a:pt x="1421" y="58"/>
                    <a:pt x="1421" y="58"/>
                  </a:cubicBezTo>
                  <a:cubicBezTo>
                    <a:pt x="1405" y="58"/>
                    <a:pt x="1392" y="45"/>
                    <a:pt x="1392" y="29"/>
                  </a:cubicBezTo>
                  <a:close/>
                  <a:moveTo>
                    <a:pt x="1218" y="29"/>
                  </a:moveTo>
                  <a:cubicBezTo>
                    <a:pt x="1218" y="13"/>
                    <a:pt x="1231" y="0"/>
                    <a:pt x="1247" y="0"/>
                  </a:cubicBezTo>
                  <a:cubicBezTo>
                    <a:pt x="1247" y="0"/>
                    <a:pt x="1247" y="0"/>
                    <a:pt x="1247" y="0"/>
                  </a:cubicBezTo>
                  <a:cubicBezTo>
                    <a:pt x="1263" y="0"/>
                    <a:pt x="1276" y="13"/>
                    <a:pt x="1276" y="29"/>
                  </a:cubicBezTo>
                  <a:cubicBezTo>
                    <a:pt x="1276" y="29"/>
                    <a:pt x="1276" y="29"/>
                    <a:pt x="1276" y="29"/>
                  </a:cubicBezTo>
                  <a:cubicBezTo>
                    <a:pt x="1276" y="45"/>
                    <a:pt x="1263" y="58"/>
                    <a:pt x="1247" y="58"/>
                  </a:cubicBezTo>
                  <a:cubicBezTo>
                    <a:pt x="1247" y="58"/>
                    <a:pt x="1247" y="58"/>
                    <a:pt x="1247" y="58"/>
                  </a:cubicBezTo>
                  <a:cubicBezTo>
                    <a:pt x="1231" y="58"/>
                    <a:pt x="1218" y="45"/>
                    <a:pt x="1218" y="29"/>
                  </a:cubicBezTo>
                  <a:close/>
                  <a:moveTo>
                    <a:pt x="1044" y="29"/>
                  </a:moveTo>
                  <a:cubicBezTo>
                    <a:pt x="1044" y="13"/>
                    <a:pt x="1057" y="0"/>
                    <a:pt x="1073" y="0"/>
                  </a:cubicBezTo>
                  <a:cubicBezTo>
                    <a:pt x="1073" y="0"/>
                    <a:pt x="1073" y="0"/>
                    <a:pt x="1073" y="0"/>
                  </a:cubicBezTo>
                  <a:cubicBezTo>
                    <a:pt x="1089" y="0"/>
                    <a:pt x="1102" y="13"/>
                    <a:pt x="1102" y="29"/>
                  </a:cubicBezTo>
                  <a:cubicBezTo>
                    <a:pt x="1102" y="29"/>
                    <a:pt x="1102" y="29"/>
                    <a:pt x="1102" y="29"/>
                  </a:cubicBezTo>
                  <a:cubicBezTo>
                    <a:pt x="1102" y="45"/>
                    <a:pt x="1089" y="58"/>
                    <a:pt x="1073" y="58"/>
                  </a:cubicBezTo>
                  <a:cubicBezTo>
                    <a:pt x="1073" y="58"/>
                    <a:pt x="1073" y="58"/>
                    <a:pt x="1073" y="58"/>
                  </a:cubicBezTo>
                  <a:cubicBezTo>
                    <a:pt x="1057" y="58"/>
                    <a:pt x="1044" y="45"/>
                    <a:pt x="1044" y="29"/>
                  </a:cubicBezTo>
                  <a:close/>
                  <a:moveTo>
                    <a:pt x="870" y="29"/>
                  </a:moveTo>
                  <a:cubicBezTo>
                    <a:pt x="870" y="13"/>
                    <a:pt x="883" y="0"/>
                    <a:pt x="899" y="0"/>
                  </a:cubicBezTo>
                  <a:cubicBezTo>
                    <a:pt x="899" y="0"/>
                    <a:pt x="899" y="0"/>
                    <a:pt x="899" y="0"/>
                  </a:cubicBezTo>
                  <a:cubicBezTo>
                    <a:pt x="915" y="0"/>
                    <a:pt x="928" y="13"/>
                    <a:pt x="928" y="29"/>
                  </a:cubicBezTo>
                  <a:cubicBezTo>
                    <a:pt x="928" y="29"/>
                    <a:pt x="928" y="29"/>
                    <a:pt x="928" y="29"/>
                  </a:cubicBezTo>
                  <a:cubicBezTo>
                    <a:pt x="928" y="45"/>
                    <a:pt x="915" y="58"/>
                    <a:pt x="899" y="58"/>
                  </a:cubicBezTo>
                  <a:cubicBezTo>
                    <a:pt x="899" y="58"/>
                    <a:pt x="899" y="58"/>
                    <a:pt x="899" y="58"/>
                  </a:cubicBezTo>
                  <a:cubicBezTo>
                    <a:pt x="883" y="58"/>
                    <a:pt x="870" y="45"/>
                    <a:pt x="870" y="29"/>
                  </a:cubicBezTo>
                  <a:close/>
                  <a:moveTo>
                    <a:pt x="696" y="29"/>
                  </a:moveTo>
                  <a:cubicBezTo>
                    <a:pt x="696" y="13"/>
                    <a:pt x="709" y="0"/>
                    <a:pt x="72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41" y="0"/>
                    <a:pt x="754" y="13"/>
                    <a:pt x="754" y="29"/>
                  </a:cubicBezTo>
                  <a:cubicBezTo>
                    <a:pt x="754" y="29"/>
                    <a:pt x="754" y="29"/>
                    <a:pt x="754" y="29"/>
                  </a:cubicBezTo>
                  <a:cubicBezTo>
                    <a:pt x="754" y="45"/>
                    <a:pt x="741" y="58"/>
                    <a:pt x="725" y="58"/>
                  </a:cubicBezTo>
                  <a:cubicBezTo>
                    <a:pt x="725" y="58"/>
                    <a:pt x="725" y="58"/>
                    <a:pt x="725" y="58"/>
                  </a:cubicBezTo>
                  <a:cubicBezTo>
                    <a:pt x="709" y="58"/>
                    <a:pt x="696" y="45"/>
                    <a:pt x="696" y="29"/>
                  </a:cubicBezTo>
                  <a:close/>
                  <a:moveTo>
                    <a:pt x="522" y="29"/>
                  </a:moveTo>
                  <a:cubicBezTo>
                    <a:pt x="522" y="13"/>
                    <a:pt x="535" y="0"/>
                    <a:pt x="551" y="0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567" y="0"/>
                    <a:pt x="580" y="13"/>
                    <a:pt x="580" y="29"/>
                  </a:cubicBezTo>
                  <a:cubicBezTo>
                    <a:pt x="580" y="29"/>
                    <a:pt x="580" y="29"/>
                    <a:pt x="580" y="29"/>
                  </a:cubicBezTo>
                  <a:cubicBezTo>
                    <a:pt x="580" y="45"/>
                    <a:pt x="567" y="58"/>
                    <a:pt x="551" y="58"/>
                  </a:cubicBezTo>
                  <a:cubicBezTo>
                    <a:pt x="551" y="58"/>
                    <a:pt x="551" y="58"/>
                    <a:pt x="551" y="58"/>
                  </a:cubicBezTo>
                  <a:cubicBezTo>
                    <a:pt x="535" y="58"/>
                    <a:pt x="522" y="45"/>
                    <a:pt x="522" y="29"/>
                  </a:cubicBezTo>
                  <a:close/>
                  <a:moveTo>
                    <a:pt x="348" y="29"/>
                  </a:moveTo>
                  <a:cubicBezTo>
                    <a:pt x="348" y="13"/>
                    <a:pt x="360" y="0"/>
                    <a:pt x="377" y="0"/>
                  </a:cubicBezTo>
                  <a:cubicBezTo>
                    <a:pt x="377" y="0"/>
                    <a:pt x="377" y="0"/>
                    <a:pt x="377" y="0"/>
                  </a:cubicBezTo>
                  <a:cubicBezTo>
                    <a:pt x="393" y="0"/>
                    <a:pt x="406" y="13"/>
                    <a:pt x="406" y="29"/>
                  </a:cubicBezTo>
                  <a:cubicBezTo>
                    <a:pt x="406" y="29"/>
                    <a:pt x="406" y="29"/>
                    <a:pt x="406" y="29"/>
                  </a:cubicBezTo>
                  <a:cubicBezTo>
                    <a:pt x="406" y="45"/>
                    <a:pt x="393" y="58"/>
                    <a:pt x="377" y="58"/>
                  </a:cubicBezTo>
                  <a:cubicBezTo>
                    <a:pt x="377" y="58"/>
                    <a:pt x="377" y="58"/>
                    <a:pt x="377" y="58"/>
                  </a:cubicBezTo>
                  <a:cubicBezTo>
                    <a:pt x="360" y="58"/>
                    <a:pt x="348" y="45"/>
                    <a:pt x="348" y="29"/>
                  </a:cubicBezTo>
                  <a:close/>
                  <a:moveTo>
                    <a:pt x="174" y="29"/>
                  </a:moveTo>
                  <a:cubicBezTo>
                    <a:pt x="174" y="13"/>
                    <a:pt x="186" y="0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19" y="0"/>
                    <a:pt x="232" y="13"/>
                    <a:pt x="232" y="29"/>
                  </a:cubicBezTo>
                  <a:cubicBezTo>
                    <a:pt x="232" y="29"/>
                    <a:pt x="232" y="29"/>
                    <a:pt x="232" y="29"/>
                  </a:cubicBezTo>
                  <a:cubicBezTo>
                    <a:pt x="232" y="45"/>
                    <a:pt x="219" y="58"/>
                    <a:pt x="203" y="58"/>
                  </a:cubicBezTo>
                  <a:cubicBezTo>
                    <a:pt x="203" y="58"/>
                    <a:pt x="203" y="58"/>
                    <a:pt x="203" y="58"/>
                  </a:cubicBezTo>
                  <a:cubicBezTo>
                    <a:pt x="186" y="58"/>
                    <a:pt x="174" y="45"/>
                    <a:pt x="174" y="29"/>
                  </a:cubicBezTo>
                  <a:close/>
                  <a:moveTo>
                    <a:pt x="0" y="29"/>
                  </a:moveTo>
                  <a:cubicBezTo>
                    <a:pt x="0" y="13"/>
                    <a:pt x="12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12" y="58"/>
                    <a:pt x="0" y="45"/>
                    <a:pt x="0" y="29"/>
                  </a:cubicBezTo>
                  <a:close/>
                  <a:moveTo>
                    <a:pt x="3828" y="29"/>
                  </a:moveTo>
                  <a:cubicBezTo>
                    <a:pt x="3828" y="13"/>
                    <a:pt x="3842" y="0"/>
                    <a:pt x="3858" y="0"/>
                  </a:cubicBezTo>
                  <a:cubicBezTo>
                    <a:pt x="3858" y="0"/>
                    <a:pt x="3858" y="0"/>
                    <a:pt x="3858" y="0"/>
                  </a:cubicBezTo>
                  <a:cubicBezTo>
                    <a:pt x="3874" y="0"/>
                    <a:pt x="3886" y="13"/>
                    <a:pt x="3886" y="29"/>
                  </a:cubicBezTo>
                  <a:cubicBezTo>
                    <a:pt x="3886" y="29"/>
                    <a:pt x="3886" y="29"/>
                    <a:pt x="3886" y="29"/>
                  </a:cubicBezTo>
                  <a:cubicBezTo>
                    <a:pt x="3886" y="45"/>
                    <a:pt x="3874" y="58"/>
                    <a:pt x="3858" y="58"/>
                  </a:cubicBezTo>
                  <a:cubicBezTo>
                    <a:pt x="3858" y="58"/>
                    <a:pt x="3858" y="58"/>
                    <a:pt x="3858" y="58"/>
                  </a:cubicBezTo>
                  <a:cubicBezTo>
                    <a:pt x="3842" y="58"/>
                    <a:pt x="3828" y="45"/>
                    <a:pt x="3828" y="29"/>
                  </a:cubicBezTo>
                  <a:close/>
                  <a:moveTo>
                    <a:pt x="3654" y="29"/>
                  </a:moveTo>
                  <a:cubicBezTo>
                    <a:pt x="3654" y="13"/>
                    <a:pt x="3667" y="0"/>
                    <a:pt x="3684" y="0"/>
                  </a:cubicBezTo>
                  <a:cubicBezTo>
                    <a:pt x="3684" y="0"/>
                    <a:pt x="3684" y="0"/>
                    <a:pt x="3684" y="0"/>
                  </a:cubicBezTo>
                  <a:cubicBezTo>
                    <a:pt x="3700" y="0"/>
                    <a:pt x="3712" y="13"/>
                    <a:pt x="3712" y="29"/>
                  </a:cubicBezTo>
                  <a:cubicBezTo>
                    <a:pt x="3712" y="29"/>
                    <a:pt x="3712" y="29"/>
                    <a:pt x="3712" y="29"/>
                  </a:cubicBezTo>
                  <a:cubicBezTo>
                    <a:pt x="3712" y="45"/>
                    <a:pt x="3700" y="58"/>
                    <a:pt x="3684" y="58"/>
                  </a:cubicBezTo>
                  <a:cubicBezTo>
                    <a:pt x="3684" y="58"/>
                    <a:pt x="3684" y="58"/>
                    <a:pt x="3684" y="58"/>
                  </a:cubicBezTo>
                  <a:cubicBezTo>
                    <a:pt x="3667" y="58"/>
                    <a:pt x="3654" y="45"/>
                    <a:pt x="3654" y="29"/>
                  </a:cubicBezTo>
                  <a:close/>
                  <a:moveTo>
                    <a:pt x="3480" y="29"/>
                  </a:moveTo>
                  <a:cubicBezTo>
                    <a:pt x="3480" y="13"/>
                    <a:pt x="3493" y="0"/>
                    <a:pt x="3509" y="0"/>
                  </a:cubicBezTo>
                  <a:cubicBezTo>
                    <a:pt x="3509" y="0"/>
                    <a:pt x="3509" y="0"/>
                    <a:pt x="3509" y="0"/>
                  </a:cubicBezTo>
                  <a:cubicBezTo>
                    <a:pt x="3526" y="0"/>
                    <a:pt x="3538" y="13"/>
                    <a:pt x="3538" y="29"/>
                  </a:cubicBezTo>
                  <a:cubicBezTo>
                    <a:pt x="3538" y="29"/>
                    <a:pt x="3538" y="29"/>
                    <a:pt x="3538" y="29"/>
                  </a:cubicBezTo>
                  <a:cubicBezTo>
                    <a:pt x="3538" y="45"/>
                    <a:pt x="3526" y="58"/>
                    <a:pt x="3509" y="58"/>
                  </a:cubicBezTo>
                  <a:cubicBezTo>
                    <a:pt x="3509" y="58"/>
                    <a:pt x="3509" y="58"/>
                    <a:pt x="3509" y="58"/>
                  </a:cubicBezTo>
                  <a:cubicBezTo>
                    <a:pt x="3493" y="58"/>
                    <a:pt x="3480" y="45"/>
                    <a:pt x="3480" y="29"/>
                  </a:cubicBezTo>
                  <a:close/>
                  <a:moveTo>
                    <a:pt x="3306" y="29"/>
                  </a:moveTo>
                  <a:cubicBezTo>
                    <a:pt x="3306" y="13"/>
                    <a:pt x="3319" y="0"/>
                    <a:pt x="3335" y="0"/>
                  </a:cubicBezTo>
                  <a:cubicBezTo>
                    <a:pt x="3335" y="0"/>
                    <a:pt x="3335" y="0"/>
                    <a:pt x="3335" y="0"/>
                  </a:cubicBezTo>
                  <a:cubicBezTo>
                    <a:pt x="3352" y="0"/>
                    <a:pt x="3364" y="13"/>
                    <a:pt x="3364" y="29"/>
                  </a:cubicBezTo>
                  <a:cubicBezTo>
                    <a:pt x="3364" y="29"/>
                    <a:pt x="3364" y="29"/>
                    <a:pt x="3364" y="29"/>
                  </a:cubicBezTo>
                  <a:cubicBezTo>
                    <a:pt x="3364" y="45"/>
                    <a:pt x="3352" y="58"/>
                    <a:pt x="3336" y="58"/>
                  </a:cubicBezTo>
                  <a:cubicBezTo>
                    <a:pt x="3336" y="58"/>
                    <a:pt x="3336" y="58"/>
                    <a:pt x="3336" y="58"/>
                  </a:cubicBezTo>
                  <a:cubicBezTo>
                    <a:pt x="3319" y="58"/>
                    <a:pt x="3306" y="45"/>
                    <a:pt x="3306" y="29"/>
                  </a:cubicBezTo>
                  <a:close/>
                  <a:moveTo>
                    <a:pt x="3132" y="29"/>
                  </a:moveTo>
                  <a:cubicBezTo>
                    <a:pt x="3132" y="13"/>
                    <a:pt x="3145" y="0"/>
                    <a:pt x="3161" y="0"/>
                  </a:cubicBezTo>
                  <a:cubicBezTo>
                    <a:pt x="3161" y="0"/>
                    <a:pt x="3161" y="0"/>
                    <a:pt x="3161" y="0"/>
                  </a:cubicBezTo>
                  <a:cubicBezTo>
                    <a:pt x="3177" y="0"/>
                    <a:pt x="3190" y="13"/>
                    <a:pt x="3190" y="29"/>
                  </a:cubicBezTo>
                  <a:cubicBezTo>
                    <a:pt x="3190" y="29"/>
                    <a:pt x="3190" y="29"/>
                    <a:pt x="3190" y="29"/>
                  </a:cubicBezTo>
                  <a:cubicBezTo>
                    <a:pt x="3190" y="45"/>
                    <a:pt x="3177" y="58"/>
                    <a:pt x="3161" y="58"/>
                  </a:cubicBezTo>
                  <a:cubicBezTo>
                    <a:pt x="3161" y="58"/>
                    <a:pt x="3161" y="58"/>
                    <a:pt x="3161" y="58"/>
                  </a:cubicBezTo>
                  <a:cubicBezTo>
                    <a:pt x="3145" y="58"/>
                    <a:pt x="3132" y="45"/>
                    <a:pt x="3132" y="29"/>
                  </a:cubicBezTo>
                  <a:close/>
                  <a:moveTo>
                    <a:pt x="2958" y="29"/>
                  </a:moveTo>
                  <a:cubicBezTo>
                    <a:pt x="2958" y="13"/>
                    <a:pt x="2971" y="0"/>
                    <a:pt x="2987" y="0"/>
                  </a:cubicBezTo>
                  <a:cubicBezTo>
                    <a:pt x="2987" y="0"/>
                    <a:pt x="2987" y="0"/>
                    <a:pt x="2987" y="0"/>
                  </a:cubicBezTo>
                  <a:cubicBezTo>
                    <a:pt x="3003" y="0"/>
                    <a:pt x="3016" y="13"/>
                    <a:pt x="3016" y="29"/>
                  </a:cubicBezTo>
                  <a:cubicBezTo>
                    <a:pt x="3016" y="29"/>
                    <a:pt x="3016" y="29"/>
                    <a:pt x="3016" y="29"/>
                  </a:cubicBezTo>
                  <a:cubicBezTo>
                    <a:pt x="3016" y="45"/>
                    <a:pt x="3003" y="58"/>
                    <a:pt x="2987" y="58"/>
                  </a:cubicBezTo>
                  <a:cubicBezTo>
                    <a:pt x="2987" y="58"/>
                    <a:pt x="2987" y="58"/>
                    <a:pt x="2987" y="58"/>
                  </a:cubicBezTo>
                  <a:cubicBezTo>
                    <a:pt x="2971" y="58"/>
                    <a:pt x="2958" y="45"/>
                    <a:pt x="2958" y="29"/>
                  </a:cubicBezTo>
                  <a:close/>
                  <a:moveTo>
                    <a:pt x="2784" y="29"/>
                  </a:moveTo>
                  <a:cubicBezTo>
                    <a:pt x="2784" y="13"/>
                    <a:pt x="2797" y="0"/>
                    <a:pt x="2813" y="0"/>
                  </a:cubicBezTo>
                  <a:cubicBezTo>
                    <a:pt x="2813" y="0"/>
                    <a:pt x="2813" y="0"/>
                    <a:pt x="2813" y="0"/>
                  </a:cubicBezTo>
                  <a:cubicBezTo>
                    <a:pt x="2829" y="0"/>
                    <a:pt x="2842" y="13"/>
                    <a:pt x="2842" y="29"/>
                  </a:cubicBezTo>
                  <a:cubicBezTo>
                    <a:pt x="2842" y="29"/>
                    <a:pt x="2842" y="29"/>
                    <a:pt x="2842" y="29"/>
                  </a:cubicBezTo>
                  <a:cubicBezTo>
                    <a:pt x="2842" y="45"/>
                    <a:pt x="2829" y="58"/>
                    <a:pt x="2813" y="58"/>
                  </a:cubicBezTo>
                  <a:cubicBezTo>
                    <a:pt x="2813" y="58"/>
                    <a:pt x="2813" y="58"/>
                    <a:pt x="2813" y="58"/>
                  </a:cubicBezTo>
                  <a:cubicBezTo>
                    <a:pt x="2797" y="58"/>
                    <a:pt x="2784" y="45"/>
                    <a:pt x="2784" y="29"/>
                  </a:cubicBezTo>
                  <a:close/>
                  <a:moveTo>
                    <a:pt x="2610" y="29"/>
                  </a:moveTo>
                  <a:cubicBezTo>
                    <a:pt x="2610" y="13"/>
                    <a:pt x="2623" y="0"/>
                    <a:pt x="2639" y="0"/>
                  </a:cubicBezTo>
                  <a:cubicBezTo>
                    <a:pt x="2639" y="0"/>
                    <a:pt x="2639" y="0"/>
                    <a:pt x="2639" y="0"/>
                  </a:cubicBezTo>
                  <a:cubicBezTo>
                    <a:pt x="2655" y="0"/>
                    <a:pt x="2668" y="13"/>
                    <a:pt x="2668" y="29"/>
                  </a:cubicBezTo>
                  <a:cubicBezTo>
                    <a:pt x="2668" y="29"/>
                    <a:pt x="2668" y="29"/>
                    <a:pt x="2668" y="29"/>
                  </a:cubicBezTo>
                  <a:cubicBezTo>
                    <a:pt x="2668" y="45"/>
                    <a:pt x="2655" y="58"/>
                    <a:pt x="2639" y="58"/>
                  </a:cubicBezTo>
                  <a:cubicBezTo>
                    <a:pt x="2639" y="58"/>
                    <a:pt x="2639" y="58"/>
                    <a:pt x="2639" y="58"/>
                  </a:cubicBezTo>
                  <a:cubicBezTo>
                    <a:pt x="2623" y="58"/>
                    <a:pt x="2610" y="45"/>
                    <a:pt x="2610" y="29"/>
                  </a:cubicBezTo>
                  <a:close/>
                  <a:moveTo>
                    <a:pt x="2436" y="29"/>
                  </a:moveTo>
                  <a:cubicBezTo>
                    <a:pt x="2436" y="13"/>
                    <a:pt x="2449" y="0"/>
                    <a:pt x="2465" y="0"/>
                  </a:cubicBezTo>
                  <a:cubicBezTo>
                    <a:pt x="2465" y="0"/>
                    <a:pt x="2465" y="0"/>
                    <a:pt x="2465" y="0"/>
                  </a:cubicBezTo>
                  <a:cubicBezTo>
                    <a:pt x="2481" y="0"/>
                    <a:pt x="2494" y="13"/>
                    <a:pt x="2494" y="29"/>
                  </a:cubicBezTo>
                  <a:cubicBezTo>
                    <a:pt x="2494" y="29"/>
                    <a:pt x="2494" y="29"/>
                    <a:pt x="2494" y="29"/>
                  </a:cubicBezTo>
                  <a:cubicBezTo>
                    <a:pt x="2494" y="45"/>
                    <a:pt x="2481" y="58"/>
                    <a:pt x="2465" y="58"/>
                  </a:cubicBezTo>
                  <a:cubicBezTo>
                    <a:pt x="2465" y="58"/>
                    <a:pt x="2465" y="58"/>
                    <a:pt x="2465" y="58"/>
                  </a:cubicBezTo>
                  <a:cubicBezTo>
                    <a:pt x="2449" y="58"/>
                    <a:pt x="2436" y="45"/>
                    <a:pt x="2436" y="29"/>
                  </a:cubicBezTo>
                  <a:close/>
                  <a:moveTo>
                    <a:pt x="2262" y="29"/>
                  </a:moveTo>
                  <a:cubicBezTo>
                    <a:pt x="2262" y="13"/>
                    <a:pt x="2275" y="0"/>
                    <a:pt x="2291" y="0"/>
                  </a:cubicBezTo>
                  <a:cubicBezTo>
                    <a:pt x="2291" y="0"/>
                    <a:pt x="2291" y="0"/>
                    <a:pt x="2291" y="0"/>
                  </a:cubicBezTo>
                  <a:cubicBezTo>
                    <a:pt x="2307" y="0"/>
                    <a:pt x="2320" y="13"/>
                    <a:pt x="2320" y="29"/>
                  </a:cubicBezTo>
                  <a:cubicBezTo>
                    <a:pt x="2320" y="29"/>
                    <a:pt x="2320" y="29"/>
                    <a:pt x="2320" y="29"/>
                  </a:cubicBezTo>
                  <a:cubicBezTo>
                    <a:pt x="2320" y="45"/>
                    <a:pt x="2307" y="58"/>
                    <a:pt x="2291" y="58"/>
                  </a:cubicBezTo>
                  <a:cubicBezTo>
                    <a:pt x="2291" y="58"/>
                    <a:pt x="2291" y="58"/>
                    <a:pt x="2291" y="58"/>
                  </a:cubicBezTo>
                  <a:cubicBezTo>
                    <a:pt x="2275" y="58"/>
                    <a:pt x="2262" y="45"/>
                    <a:pt x="2262" y="29"/>
                  </a:cubicBezTo>
                  <a:close/>
                  <a:moveTo>
                    <a:pt x="2088" y="29"/>
                  </a:moveTo>
                  <a:cubicBezTo>
                    <a:pt x="2088" y="13"/>
                    <a:pt x="2101" y="0"/>
                    <a:pt x="2117" y="0"/>
                  </a:cubicBezTo>
                  <a:cubicBezTo>
                    <a:pt x="2117" y="0"/>
                    <a:pt x="2117" y="0"/>
                    <a:pt x="2117" y="0"/>
                  </a:cubicBezTo>
                  <a:cubicBezTo>
                    <a:pt x="2133" y="0"/>
                    <a:pt x="2146" y="13"/>
                    <a:pt x="2146" y="29"/>
                  </a:cubicBezTo>
                  <a:cubicBezTo>
                    <a:pt x="2146" y="29"/>
                    <a:pt x="2146" y="29"/>
                    <a:pt x="2146" y="29"/>
                  </a:cubicBezTo>
                  <a:cubicBezTo>
                    <a:pt x="2146" y="45"/>
                    <a:pt x="2133" y="58"/>
                    <a:pt x="2117" y="58"/>
                  </a:cubicBezTo>
                  <a:cubicBezTo>
                    <a:pt x="2117" y="58"/>
                    <a:pt x="2117" y="58"/>
                    <a:pt x="2117" y="58"/>
                  </a:cubicBezTo>
                  <a:cubicBezTo>
                    <a:pt x="2101" y="58"/>
                    <a:pt x="2088" y="45"/>
                    <a:pt x="2088" y="29"/>
                  </a:cubicBezTo>
                  <a:close/>
                  <a:moveTo>
                    <a:pt x="1914" y="29"/>
                  </a:moveTo>
                  <a:cubicBezTo>
                    <a:pt x="1914" y="13"/>
                    <a:pt x="1927" y="0"/>
                    <a:pt x="1943" y="0"/>
                  </a:cubicBezTo>
                  <a:cubicBezTo>
                    <a:pt x="1943" y="0"/>
                    <a:pt x="1943" y="0"/>
                    <a:pt x="1943" y="0"/>
                  </a:cubicBezTo>
                  <a:cubicBezTo>
                    <a:pt x="1959" y="0"/>
                    <a:pt x="1972" y="13"/>
                    <a:pt x="1972" y="29"/>
                  </a:cubicBezTo>
                  <a:cubicBezTo>
                    <a:pt x="1972" y="29"/>
                    <a:pt x="1972" y="29"/>
                    <a:pt x="1972" y="29"/>
                  </a:cubicBezTo>
                  <a:cubicBezTo>
                    <a:pt x="1972" y="45"/>
                    <a:pt x="1959" y="58"/>
                    <a:pt x="1943" y="58"/>
                  </a:cubicBezTo>
                  <a:cubicBezTo>
                    <a:pt x="1943" y="58"/>
                    <a:pt x="1943" y="58"/>
                    <a:pt x="1943" y="58"/>
                  </a:cubicBezTo>
                  <a:cubicBezTo>
                    <a:pt x="1927" y="58"/>
                    <a:pt x="1914" y="45"/>
                    <a:pt x="1914" y="29"/>
                  </a:cubicBezTo>
                  <a:close/>
                  <a:moveTo>
                    <a:pt x="1740" y="29"/>
                  </a:moveTo>
                  <a:cubicBezTo>
                    <a:pt x="1740" y="13"/>
                    <a:pt x="1753" y="0"/>
                    <a:pt x="1769" y="0"/>
                  </a:cubicBezTo>
                  <a:cubicBezTo>
                    <a:pt x="1769" y="0"/>
                    <a:pt x="1769" y="0"/>
                    <a:pt x="1769" y="0"/>
                  </a:cubicBezTo>
                  <a:cubicBezTo>
                    <a:pt x="1785" y="0"/>
                    <a:pt x="1798" y="13"/>
                    <a:pt x="1798" y="29"/>
                  </a:cubicBezTo>
                  <a:cubicBezTo>
                    <a:pt x="1798" y="29"/>
                    <a:pt x="1798" y="29"/>
                    <a:pt x="1798" y="29"/>
                  </a:cubicBezTo>
                  <a:cubicBezTo>
                    <a:pt x="1798" y="45"/>
                    <a:pt x="1785" y="58"/>
                    <a:pt x="1769" y="58"/>
                  </a:cubicBezTo>
                  <a:cubicBezTo>
                    <a:pt x="1769" y="58"/>
                    <a:pt x="1769" y="58"/>
                    <a:pt x="1769" y="58"/>
                  </a:cubicBezTo>
                  <a:cubicBezTo>
                    <a:pt x="1753" y="58"/>
                    <a:pt x="1740" y="45"/>
                    <a:pt x="1740" y="29"/>
                  </a:cubicBezTo>
                  <a:close/>
                  <a:moveTo>
                    <a:pt x="6439" y="29"/>
                  </a:moveTo>
                  <a:cubicBezTo>
                    <a:pt x="6439" y="13"/>
                    <a:pt x="6452" y="0"/>
                    <a:pt x="6468" y="0"/>
                  </a:cubicBezTo>
                  <a:cubicBezTo>
                    <a:pt x="6468" y="0"/>
                    <a:pt x="6468" y="0"/>
                    <a:pt x="6468" y="0"/>
                  </a:cubicBezTo>
                  <a:cubicBezTo>
                    <a:pt x="6484" y="0"/>
                    <a:pt x="6497" y="13"/>
                    <a:pt x="6497" y="29"/>
                  </a:cubicBezTo>
                  <a:cubicBezTo>
                    <a:pt x="6497" y="29"/>
                    <a:pt x="6497" y="29"/>
                    <a:pt x="6497" y="29"/>
                  </a:cubicBezTo>
                  <a:cubicBezTo>
                    <a:pt x="6497" y="45"/>
                    <a:pt x="6484" y="58"/>
                    <a:pt x="6468" y="58"/>
                  </a:cubicBezTo>
                  <a:cubicBezTo>
                    <a:pt x="6468" y="58"/>
                    <a:pt x="6468" y="58"/>
                    <a:pt x="6468" y="58"/>
                  </a:cubicBezTo>
                  <a:cubicBezTo>
                    <a:pt x="6452" y="58"/>
                    <a:pt x="6439" y="45"/>
                    <a:pt x="6439" y="29"/>
                  </a:cubicBezTo>
                  <a:close/>
                  <a:moveTo>
                    <a:pt x="6265" y="29"/>
                  </a:moveTo>
                  <a:cubicBezTo>
                    <a:pt x="6265" y="13"/>
                    <a:pt x="6278" y="0"/>
                    <a:pt x="6294" y="0"/>
                  </a:cubicBezTo>
                  <a:cubicBezTo>
                    <a:pt x="6294" y="0"/>
                    <a:pt x="6294" y="0"/>
                    <a:pt x="6294" y="0"/>
                  </a:cubicBezTo>
                  <a:cubicBezTo>
                    <a:pt x="6310" y="0"/>
                    <a:pt x="6323" y="13"/>
                    <a:pt x="6323" y="29"/>
                  </a:cubicBezTo>
                  <a:cubicBezTo>
                    <a:pt x="6323" y="29"/>
                    <a:pt x="6323" y="29"/>
                    <a:pt x="6323" y="29"/>
                  </a:cubicBezTo>
                  <a:cubicBezTo>
                    <a:pt x="6323" y="45"/>
                    <a:pt x="6310" y="58"/>
                    <a:pt x="6294" y="58"/>
                  </a:cubicBezTo>
                  <a:cubicBezTo>
                    <a:pt x="6294" y="58"/>
                    <a:pt x="6294" y="58"/>
                    <a:pt x="6294" y="58"/>
                  </a:cubicBezTo>
                  <a:cubicBezTo>
                    <a:pt x="6278" y="58"/>
                    <a:pt x="6265" y="45"/>
                    <a:pt x="6265" y="29"/>
                  </a:cubicBezTo>
                  <a:close/>
                  <a:moveTo>
                    <a:pt x="6091" y="29"/>
                  </a:moveTo>
                  <a:cubicBezTo>
                    <a:pt x="6091" y="13"/>
                    <a:pt x="6104" y="0"/>
                    <a:pt x="6120" y="0"/>
                  </a:cubicBezTo>
                  <a:cubicBezTo>
                    <a:pt x="6120" y="0"/>
                    <a:pt x="6120" y="0"/>
                    <a:pt x="6120" y="0"/>
                  </a:cubicBezTo>
                  <a:cubicBezTo>
                    <a:pt x="6136" y="0"/>
                    <a:pt x="6149" y="13"/>
                    <a:pt x="6149" y="29"/>
                  </a:cubicBezTo>
                  <a:cubicBezTo>
                    <a:pt x="6149" y="29"/>
                    <a:pt x="6149" y="29"/>
                    <a:pt x="6149" y="29"/>
                  </a:cubicBezTo>
                  <a:cubicBezTo>
                    <a:pt x="6149" y="45"/>
                    <a:pt x="6136" y="58"/>
                    <a:pt x="6120" y="58"/>
                  </a:cubicBezTo>
                  <a:cubicBezTo>
                    <a:pt x="6120" y="58"/>
                    <a:pt x="6120" y="58"/>
                    <a:pt x="6120" y="58"/>
                  </a:cubicBezTo>
                  <a:cubicBezTo>
                    <a:pt x="6104" y="58"/>
                    <a:pt x="6091" y="45"/>
                    <a:pt x="6091" y="29"/>
                  </a:cubicBezTo>
                  <a:close/>
                  <a:moveTo>
                    <a:pt x="5917" y="29"/>
                  </a:moveTo>
                  <a:cubicBezTo>
                    <a:pt x="5917" y="13"/>
                    <a:pt x="5930" y="0"/>
                    <a:pt x="5946" y="0"/>
                  </a:cubicBezTo>
                  <a:cubicBezTo>
                    <a:pt x="5946" y="0"/>
                    <a:pt x="5946" y="0"/>
                    <a:pt x="5946" y="0"/>
                  </a:cubicBezTo>
                  <a:cubicBezTo>
                    <a:pt x="5962" y="0"/>
                    <a:pt x="5975" y="13"/>
                    <a:pt x="5975" y="29"/>
                  </a:cubicBezTo>
                  <a:cubicBezTo>
                    <a:pt x="5975" y="29"/>
                    <a:pt x="5975" y="29"/>
                    <a:pt x="5975" y="29"/>
                  </a:cubicBezTo>
                  <a:cubicBezTo>
                    <a:pt x="5975" y="45"/>
                    <a:pt x="5962" y="58"/>
                    <a:pt x="5946" y="58"/>
                  </a:cubicBezTo>
                  <a:cubicBezTo>
                    <a:pt x="5946" y="58"/>
                    <a:pt x="5946" y="58"/>
                    <a:pt x="5946" y="58"/>
                  </a:cubicBezTo>
                  <a:cubicBezTo>
                    <a:pt x="5930" y="58"/>
                    <a:pt x="5917" y="45"/>
                    <a:pt x="5917" y="29"/>
                  </a:cubicBezTo>
                  <a:close/>
                  <a:moveTo>
                    <a:pt x="5743" y="29"/>
                  </a:moveTo>
                  <a:cubicBezTo>
                    <a:pt x="5743" y="13"/>
                    <a:pt x="5756" y="0"/>
                    <a:pt x="5772" y="0"/>
                  </a:cubicBezTo>
                  <a:cubicBezTo>
                    <a:pt x="5772" y="0"/>
                    <a:pt x="5772" y="0"/>
                    <a:pt x="5772" y="0"/>
                  </a:cubicBezTo>
                  <a:cubicBezTo>
                    <a:pt x="5788" y="0"/>
                    <a:pt x="5801" y="13"/>
                    <a:pt x="5801" y="29"/>
                  </a:cubicBezTo>
                  <a:cubicBezTo>
                    <a:pt x="5801" y="29"/>
                    <a:pt x="5801" y="29"/>
                    <a:pt x="5801" y="29"/>
                  </a:cubicBezTo>
                  <a:cubicBezTo>
                    <a:pt x="5801" y="45"/>
                    <a:pt x="5788" y="58"/>
                    <a:pt x="5772" y="58"/>
                  </a:cubicBezTo>
                  <a:cubicBezTo>
                    <a:pt x="5772" y="58"/>
                    <a:pt x="5772" y="58"/>
                    <a:pt x="5772" y="58"/>
                  </a:cubicBezTo>
                  <a:cubicBezTo>
                    <a:pt x="5756" y="58"/>
                    <a:pt x="5743" y="45"/>
                    <a:pt x="5743" y="29"/>
                  </a:cubicBezTo>
                  <a:close/>
                  <a:moveTo>
                    <a:pt x="5569" y="29"/>
                  </a:moveTo>
                  <a:cubicBezTo>
                    <a:pt x="5569" y="13"/>
                    <a:pt x="5582" y="0"/>
                    <a:pt x="5598" y="0"/>
                  </a:cubicBezTo>
                  <a:cubicBezTo>
                    <a:pt x="5598" y="0"/>
                    <a:pt x="5598" y="0"/>
                    <a:pt x="5598" y="0"/>
                  </a:cubicBezTo>
                  <a:cubicBezTo>
                    <a:pt x="5614" y="0"/>
                    <a:pt x="5627" y="13"/>
                    <a:pt x="5627" y="29"/>
                  </a:cubicBezTo>
                  <a:cubicBezTo>
                    <a:pt x="5627" y="29"/>
                    <a:pt x="5627" y="29"/>
                    <a:pt x="5627" y="29"/>
                  </a:cubicBezTo>
                  <a:cubicBezTo>
                    <a:pt x="5627" y="45"/>
                    <a:pt x="5614" y="58"/>
                    <a:pt x="5598" y="58"/>
                  </a:cubicBezTo>
                  <a:cubicBezTo>
                    <a:pt x="5598" y="58"/>
                    <a:pt x="5598" y="58"/>
                    <a:pt x="5598" y="58"/>
                  </a:cubicBezTo>
                  <a:cubicBezTo>
                    <a:pt x="5582" y="58"/>
                    <a:pt x="5569" y="45"/>
                    <a:pt x="5569" y="29"/>
                  </a:cubicBezTo>
                  <a:close/>
                  <a:moveTo>
                    <a:pt x="5395" y="29"/>
                  </a:moveTo>
                  <a:cubicBezTo>
                    <a:pt x="5395" y="13"/>
                    <a:pt x="5408" y="0"/>
                    <a:pt x="5424" y="0"/>
                  </a:cubicBezTo>
                  <a:cubicBezTo>
                    <a:pt x="5424" y="0"/>
                    <a:pt x="5424" y="0"/>
                    <a:pt x="5424" y="0"/>
                  </a:cubicBezTo>
                  <a:cubicBezTo>
                    <a:pt x="5440" y="0"/>
                    <a:pt x="5453" y="13"/>
                    <a:pt x="5453" y="29"/>
                  </a:cubicBezTo>
                  <a:cubicBezTo>
                    <a:pt x="5453" y="29"/>
                    <a:pt x="5453" y="29"/>
                    <a:pt x="5453" y="29"/>
                  </a:cubicBezTo>
                  <a:cubicBezTo>
                    <a:pt x="5453" y="45"/>
                    <a:pt x="5440" y="58"/>
                    <a:pt x="5424" y="58"/>
                  </a:cubicBezTo>
                  <a:cubicBezTo>
                    <a:pt x="5424" y="58"/>
                    <a:pt x="5424" y="58"/>
                    <a:pt x="5424" y="58"/>
                  </a:cubicBezTo>
                  <a:cubicBezTo>
                    <a:pt x="5408" y="58"/>
                    <a:pt x="5395" y="45"/>
                    <a:pt x="5395" y="29"/>
                  </a:cubicBezTo>
                  <a:close/>
                  <a:moveTo>
                    <a:pt x="5221" y="29"/>
                  </a:moveTo>
                  <a:cubicBezTo>
                    <a:pt x="5221" y="13"/>
                    <a:pt x="5234" y="0"/>
                    <a:pt x="5250" y="0"/>
                  </a:cubicBezTo>
                  <a:cubicBezTo>
                    <a:pt x="5250" y="0"/>
                    <a:pt x="5250" y="0"/>
                    <a:pt x="5250" y="0"/>
                  </a:cubicBezTo>
                  <a:cubicBezTo>
                    <a:pt x="5266" y="0"/>
                    <a:pt x="5279" y="13"/>
                    <a:pt x="5279" y="29"/>
                  </a:cubicBezTo>
                  <a:cubicBezTo>
                    <a:pt x="5279" y="29"/>
                    <a:pt x="5279" y="29"/>
                    <a:pt x="5279" y="29"/>
                  </a:cubicBezTo>
                  <a:cubicBezTo>
                    <a:pt x="5279" y="45"/>
                    <a:pt x="5266" y="58"/>
                    <a:pt x="5250" y="58"/>
                  </a:cubicBezTo>
                  <a:cubicBezTo>
                    <a:pt x="5250" y="58"/>
                    <a:pt x="5250" y="58"/>
                    <a:pt x="5250" y="58"/>
                  </a:cubicBezTo>
                  <a:cubicBezTo>
                    <a:pt x="5234" y="58"/>
                    <a:pt x="5221" y="45"/>
                    <a:pt x="5221" y="29"/>
                  </a:cubicBezTo>
                  <a:close/>
                  <a:moveTo>
                    <a:pt x="5047" y="29"/>
                  </a:moveTo>
                  <a:cubicBezTo>
                    <a:pt x="5047" y="13"/>
                    <a:pt x="5060" y="0"/>
                    <a:pt x="5076" y="0"/>
                  </a:cubicBezTo>
                  <a:cubicBezTo>
                    <a:pt x="5076" y="0"/>
                    <a:pt x="5076" y="0"/>
                    <a:pt x="5076" y="0"/>
                  </a:cubicBezTo>
                  <a:cubicBezTo>
                    <a:pt x="5092" y="0"/>
                    <a:pt x="5105" y="13"/>
                    <a:pt x="5105" y="29"/>
                  </a:cubicBezTo>
                  <a:cubicBezTo>
                    <a:pt x="5105" y="29"/>
                    <a:pt x="5105" y="29"/>
                    <a:pt x="5105" y="29"/>
                  </a:cubicBezTo>
                  <a:cubicBezTo>
                    <a:pt x="5105" y="45"/>
                    <a:pt x="5092" y="58"/>
                    <a:pt x="5076" y="58"/>
                  </a:cubicBezTo>
                  <a:cubicBezTo>
                    <a:pt x="5076" y="58"/>
                    <a:pt x="5076" y="58"/>
                    <a:pt x="5076" y="58"/>
                  </a:cubicBezTo>
                  <a:cubicBezTo>
                    <a:pt x="5060" y="58"/>
                    <a:pt x="5047" y="45"/>
                    <a:pt x="5047" y="29"/>
                  </a:cubicBezTo>
                  <a:close/>
                  <a:moveTo>
                    <a:pt x="4873" y="29"/>
                  </a:moveTo>
                  <a:cubicBezTo>
                    <a:pt x="4873" y="13"/>
                    <a:pt x="4886" y="0"/>
                    <a:pt x="4902" y="0"/>
                  </a:cubicBezTo>
                  <a:cubicBezTo>
                    <a:pt x="4902" y="0"/>
                    <a:pt x="4902" y="0"/>
                    <a:pt x="4902" y="0"/>
                  </a:cubicBezTo>
                  <a:cubicBezTo>
                    <a:pt x="4918" y="0"/>
                    <a:pt x="4931" y="13"/>
                    <a:pt x="4931" y="29"/>
                  </a:cubicBezTo>
                  <a:cubicBezTo>
                    <a:pt x="4931" y="29"/>
                    <a:pt x="4931" y="29"/>
                    <a:pt x="4931" y="29"/>
                  </a:cubicBezTo>
                  <a:cubicBezTo>
                    <a:pt x="4931" y="45"/>
                    <a:pt x="4918" y="58"/>
                    <a:pt x="4902" y="58"/>
                  </a:cubicBezTo>
                  <a:cubicBezTo>
                    <a:pt x="4902" y="58"/>
                    <a:pt x="4902" y="58"/>
                    <a:pt x="4902" y="58"/>
                  </a:cubicBezTo>
                  <a:cubicBezTo>
                    <a:pt x="4886" y="58"/>
                    <a:pt x="4873" y="45"/>
                    <a:pt x="4873" y="29"/>
                  </a:cubicBezTo>
                  <a:close/>
                  <a:moveTo>
                    <a:pt x="4698" y="29"/>
                  </a:moveTo>
                  <a:cubicBezTo>
                    <a:pt x="4698" y="13"/>
                    <a:pt x="4712" y="0"/>
                    <a:pt x="4728" y="0"/>
                  </a:cubicBezTo>
                  <a:cubicBezTo>
                    <a:pt x="4728" y="0"/>
                    <a:pt x="4728" y="0"/>
                    <a:pt x="4728" y="0"/>
                  </a:cubicBezTo>
                  <a:cubicBezTo>
                    <a:pt x="4744" y="0"/>
                    <a:pt x="4757" y="13"/>
                    <a:pt x="4757" y="29"/>
                  </a:cubicBezTo>
                  <a:cubicBezTo>
                    <a:pt x="4757" y="29"/>
                    <a:pt x="4757" y="29"/>
                    <a:pt x="4757" y="29"/>
                  </a:cubicBezTo>
                  <a:cubicBezTo>
                    <a:pt x="4757" y="45"/>
                    <a:pt x="4744" y="58"/>
                    <a:pt x="4728" y="58"/>
                  </a:cubicBezTo>
                  <a:cubicBezTo>
                    <a:pt x="4728" y="58"/>
                    <a:pt x="4728" y="58"/>
                    <a:pt x="4728" y="58"/>
                  </a:cubicBezTo>
                  <a:cubicBezTo>
                    <a:pt x="4712" y="58"/>
                    <a:pt x="4698" y="45"/>
                    <a:pt x="4698" y="29"/>
                  </a:cubicBezTo>
                  <a:close/>
                  <a:moveTo>
                    <a:pt x="4524" y="29"/>
                  </a:moveTo>
                  <a:cubicBezTo>
                    <a:pt x="4524" y="13"/>
                    <a:pt x="4538" y="0"/>
                    <a:pt x="4554" y="0"/>
                  </a:cubicBezTo>
                  <a:cubicBezTo>
                    <a:pt x="4554" y="0"/>
                    <a:pt x="4554" y="0"/>
                    <a:pt x="4554" y="0"/>
                  </a:cubicBezTo>
                  <a:cubicBezTo>
                    <a:pt x="4570" y="0"/>
                    <a:pt x="4583" y="13"/>
                    <a:pt x="4583" y="29"/>
                  </a:cubicBezTo>
                  <a:cubicBezTo>
                    <a:pt x="4583" y="29"/>
                    <a:pt x="4583" y="29"/>
                    <a:pt x="4583" y="29"/>
                  </a:cubicBezTo>
                  <a:cubicBezTo>
                    <a:pt x="4583" y="45"/>
                    <a:pt x="4570" y="58"/>
                    <a:pt x="4554" y="58"/>
                  </a:cubicBezTo>
                  <a:cubicBezTo>
                    <a:pt x="4554" y="58"/>
                    <a:pt x="4554" y="58"/>
                    <a:pt x="4554" y="58"/>
                  </a:cubicBezTo>
                  <a:cubicBezTo>
                    <a:pt x="4538" y="58"/>
                    <a:pt x="4524" y="45"/>
                    <a:pt x="4524" y="29"/>
                  </a:cubicBezTo>
                  <a:close/>
                  <a:moveTo>
                    <a:pt x="4350" y="29"/>
                  </a:moveTo>
                  <a:cubicBezTo>
                    <a:pt x="4350" y="13"/>
                    <a:pt x="4364" y="0"/>
                    <a:pt x="4380" y="0"/>
                  </a:cubicBezTo>
                  <a:cubicBezTo>
                    <a:pt x="4380" y="0"/>
                    <a:pt x="4380" y="0"/>
                    <a:pt x="4380" y="0"/>
                  </a:cubicBezTo>
                  <a:cubicBezTo>
                    <a:pt x="4396" y="0"/>
                    <a:pt x="4409" y="13"/>
                    <a:pt x="4409" y="29"/>
                  </a:cubicBezTo>
                  <a:cubicBezTo>
                    <a:pt x="4409" y="29"/>
                    <a:pt x="4409" y="29"/>
                    <a:pt x="4409" y="29"/>
                  </a:cubicBezTo>
                  <a:cubicBezTo>
                    <a:pt x="4409" y="45"/>
                    <a:pt x="4396" y="58"/>
                    <a:pt x="4380" y="58"/>
                  </a:cubicBezTo>
                  <a:cubicBezTo>
                    <a:pt x="4380" y="58"/>
                    <a:pt x="4380" y="58"/>
                    <a:pt x="4380" y="58"/>
                  </a:cubicBezTo>
                  <a:cubicBezTo>
                    <a:pt x="4364" y="58"/>
                    <a:pt x="4350" y="45"/>
                    <a:pt x="4350" y="29"/>
                  </a:cubicBezTo>
                  <a:close/>
                  <a:moveTo>
                    <a:pt x="4176" y="29"/>
                  </a:moveTo>
                  <a:cubicBezTo>
                    <a:pt x="4176" y="13"/>
                    <a:pt x="4190" y="0"/>
                    <a:pt x="4206" y="0"/>
                  </a:cubicBezTo>
                  <a:cubicBezTo>
                    <a:pt x="4206" y="0"/>
                    <a:pt x="4206" y="0"/>
                    <a:pt x="4206" y="0"/>
                  </a:cubicBezTo>
                  <a:cubicBezTo>
                    <a:pt x="4222" y="0"/>
                    <a:pt x="4235" y="13"/>
                    <a:pt x="4235" y="29"/>
                  </a:cubicBezTo>
                  <a:cubicBezTo>
                    <a:pt x="4235" y="29"/>
                    <a:pt x="4235" y="29"/>
                    <a:pt x="4235" y="29"/>
                  </a:cubicBezTo>
                  <a:cubicBezTo>
                    <a:pt x="4235" y="45"/>
                    <a:pt x="4222" y="58"/>
                    <a:pt x="4206" y="58"/>
                  </a:cubicBezTo>
                  <a:cubicBezTo>
                    <a:pt x="4206" y="58"/>
                    <a:pt x="4206" y="58"/>
                    <a:pt x="4206" y="58"/>
                  </a:cubicBezTo>
                  <a:cubicBezTo>
                    <a:pt x="4190" y="58"/>
                    <a:pt x="4176" y="45"/>
                    <a:pt x="4176" y="29"/>
                  </a:cubicBezTo>
                  <a:close/>
                  <a:moveTo>
                    <a:pt x="4002" y="29"/>
                  </a:moveTo>
                  <a:cubicBezTo>
                    <a:pt x="4002" y="13"/>
                    <a:pt x="4016" y="0"/>
                    <a:pt x="4032" y="0"/>
                  </a:cubicBezTo>
                  <a:cubicBezTo>
                    <a:pt x="4032" y="0"/>
                    <a:pt x="4032" y="0"/>
                    <a:pt x="4032" y="0"/>
                  </a:cubicBezTo>
                  <a:cubicBezTo>
                    <a:pt x="4048" y="0"/>
                    <a:pt x="4060" y="13"/>
                    <a:pt x="4060" y="29"/>
                  </a:cubicBezTo>
                  <a:cubicBezTo>
                    <a:pt x="4060" y="29"/>
                    <a:pt x="4060" y="29"/>
                    <a:pt x="4060" y="29"/>
                  </a:cubicBezTo>
                  <a:cubicBezTo>
                    <a:pt x="4060" y="45"/>
                    <a:pt x="4048" y="58"/>
                    <a:pt x="4032" y="58"/>
                  </a:cubicBezTo>
                  <a:cubicBezTo>
                    <a:pt x="4032" y="58"/>
                    <a:pt x="4032" y="58"/>
                    <a:pt x="4032" y="58"/>
                  </a:cubicBezTo>
                  <a:cubicBezTo>
                    <a:pt x="4016" y="58"/>
                    <a:pt x="4002" y="45"/>
                    <a:pt x="4002" y="29"/>
                  </a:cubicBezTo>
                  <a:close/>
                  <a:moveTo>
                    <a:pt x="8702" y="29"/>
                  </a:moveTo>
                  <a:cubicBezTo>
                    <a:pt x="8702" y="13"/>
                    <a:pt x="8714" y="0"/>
                    <a:pt x="8731" y="0"/>
                  </a:cubicBezTo>
                  <a:cubicBezTo>
                    <a:pt x="8731" y="0"/>
                    <a:pt x="8731" y="0"/>
                    <a:pt x="8731" y="0"/>
                  </a:cubicBezTo>
                  <a:cubicBezTo>
                    <a:pt x="8747" y="0"/>
                    <a:pt x="8760" y="13"/>
                    <a:pt x="8760" y="29"/>
                  </a:cubicBezTo>
                  <a:cubicBezTo>
                    <a:pt x="8760" y="29"/>
                    <a:pt x="8760" y="29"/>
                    <a:pt x="8760" y="29"/>
                  </a:cubicBezTo>
                  <a:cubicBezTo>
                    <a:pt x="8760" y="45"/>
                    <a:pt x="8747" y="58"/>
                    <a:pt x="8731" y="58"/>
                  </a:cubicBezTo>
                  <a:cubicBezTo>
                    <a:pt x="8731" y="58"/>
                    <a:pt x="8731" y="58"/>
                    <a:pt x="8731" y="58"/>
                  </a:cubicBezTo>
                  <a:cubicBezTo>
                    <a:pt x="8714" y="58"/>
                    <a:pt x="8702" y="45"/>
                    <a:pt x="8702" y="29"/>
                  </a:cubicBezTo>
                  <a:close/>
                  <a:moveTo>
                    <a:pt x="8528" y="29"/>
                  </a:moveTo>
                  <a:cubicBezTo>
                    <a:pt x="8528" y="13"/>
                    <a:pt x="8540" y="0"/>
                    <a:pt x="8556" y="0"/>
                  </a:cubicBezTo>
                  <a:cubicBezTo>
                    <a:pt x="8556" y="0"/>
                    <a:pt x="8556" y="0"/>
                    <a:pt x="8556" y="0"/>
                  </a:cubicBezTo>
                  <a:cubicBezTo>
                    <a:pt x="8572" y="0"/>
                    <a:pt x="8586" y="13"/>
                    <a:pt x="8586" y="29"/>
                  </a:cubicBezTo>
                  <a:cubicBezTo>
                    <a:pt x="8586" y="29"/>
                    <a:pt x="8586" y="29"/>
                    <a:pt x="8586" y="29"/>
                  </a:cubicBezTo>
                  <a:cubicBezTo>
                    <a:pt x="8586" y="45"/>
                    <a:pt x="8572" y="58"/>
                    <a:pt x="8556" y="58"/>
                  </a:cubicBezTo>
                  <a:cubicBezTo>
                    <a:pt x="8556" y="58"/>
                    <a:pt x="8556" y="58"/>
                    <a:pt x="8556" y="58"/>
                  </a:cubicBezTo>
                  <a:cubicBezTo>
                    <a:pt x="8540" y="58"/>
                    <a:pt x="8528" y="45"/>
                    <a:pt x="8528" y="29"/>
                  </a:cubicBezTo>
                  <a:close/>
                  <a:moveTo>
                    <a:pt x="8354" y="29"/>
                  </a:moveTo>
                  <a:cubicBezTo>
                    <a:pt x="8354" y="13"/>
                    <a:pt x="8366" y="0"/>
                    <a:pt x="8382" y="0"/>
                  </a:cubicBezTo>
                  <a:cubicBezTo>
                    <a:pt x="8382" y="0"/>
                    <a:pt x="8382" y="0"/>
                    <a:pt x="8382" y="0"/>
                  </a:cubicBezTo>
                  <a:cubicBezTo>
                    <a:pt x="8398" y="0"/>
                    <a:pt x="8412" y="13"/>
                    <a:pt x="8412" y="29"/>
                  </a:cubicBezTo>
                  <a:cubicBezTo>
                    <a:pt x="8412" y="29"/>
                    <a:pt x="8412" y="29"/>
                    <a:pt x="8412" y="29"/>
                  </a:cubicBezTo>
                  <a:cubicBezTo>
                    <a:pt x="8412" y="45"/>
                    <a:pt x="8398" y="58"/>
                    <a:pt x="8382" y="58"/>
                  </a:cubicBezTo>
                  <a:cubicBezTo>
                    <a:pt x="8382" y="58"/>
                    <a:pt x="8382" y="58"/>
                    <a:pt x="8382" y="58"/>
                  </a:cubicBezTo>
                  <a:cubicBezTo>
                    <a:pt x="8366" y="58"/>
                    <a:pt x="8354" y="45"/>
                    <a:pt x="8354" y="29"/>
                  </a:cubicBezTo>
                  <a:close/>
                  <a:moveTo>
                    <a:pt x="8179" y="29"/>
                  </a:moveTo>
                  <a:cubicBezTo>
                    <a:pt x="8179" y="13"/>
                    <a:pt x="8192" y="0"/>
                    <a:pt x="8208" y="0"/>
                  </a:cubicBezTo>
                  <a:cubicBezTo>
                    <a:pt x="8208" y="0"/>
                    <a:pt x="8208" y="0"/>
                    <a:pt x="8208" y="0"/>
                  </a:cubicBezTo>
                  <a:cubicBezTo>
                    <a:pt x="8224" y="0"/>
                    <a:pt x="8238" y="13"/>
                    <a:pt x="8238" y="29"/>
                  </a:cubicBezTo>
                  <a:cubicBezTo>
                    <a:pt x="8238" y="29"/>
                    <a:pt x="8238" y="29"/>
                    <a:pt x="8238" y="29"/>
                  </a:cubicBezTo>
                  <a:cubicBezTo>
                    <a:pt x="8238" y="45"/>
                    <a:pt x="8224" y="58"/>
                    <a:pt x="8208" y="58"/>
                  </a:cubicBezTo>
                  <a:cubicBezTo>
                    <a:pt x="8208" y="58"/>
                    <a:pt x="8208" y="58"/>
                    <a:pt x="8208" y="58"/>
                  </a:cubicBezTo>
                  <a:cubicBezTo>
                    <a:pt x="8192" y="58"/>
                    <a:pt x="8179" y="45"/>
                    <a:pt x="8179" y="29"/>
                  </a:cubicBezTo>
                  <a:close/>
                  <a:moveTo>
                    <a:pt x="8005" y="29"/>
                  </a:moveTo>
                  <a:cubicBezTo>
                    <a:pt x="8005" y="13"/>
                    <a:pt x="8018" y="0"/>
                    <a:pt x="8034" y="0"/>
                  </a:cubicBezTo>
                  <a:cubicBezTo>
                    <a:pt x="8034" y="0"/>
                    <a:pt x="8034" y="0"/>
                    <a:pt x="8034" y="0"/>
                  </a:cubicBezTo>
                  <a:cubicBezTo>
                    <a:pt x="8050" y="0"/>
                    <a:pt x="8064" y="13"/>
                    <a:pt x="8064" y="29"/>
                  </a:cubicBezTo>
                  <a:cubicBezTo>
                    <a:pt x="8064" y="29"/>
                    <a:pt x="8064" y="29"/>
                    <a:pt x="8064" y="29"/>
                  </a:cubicBezTo>
                  <a:cubicBezTo>
                    <a:pt x="8064" y="45"/>
                    <a:pt x="8050" y="58"/>
                    <a:pt x="8034" y="58"/>
                  </a:cubicBezTo>
                  <a:cubicBezTo>
                    <a:pt x="8034" y="58"/>
                    <a:pt x="8034" y="58"/>
                    <a:pt x="8034" y="58"/>
                  </a:cubicBezTo>
                  <a:cubicBezTo>
                    <a:pt x="8018" y="58"/>
                    <a:pt x="8005" y="45"/>
                    <a:pt x="8005" y="29"/>
                  </a:cubicBezTo>
                  <a:close/>
                  <a:moveTo>
                    <a:pt x="7831" y="29"/>
                  </a:moveTo>
                  <a:cubicBezTo>
                    <a:pt x="7831" y="13"/>
                    <a:pt x="7844" y="0"/>
                    <a:pt x="7860" y="0"/>
                  </a:cubicBezTo>
                  <a:cubicBezTo>
                    <a:pt x="7860" y="0"/>
                    <a:pt x="7860" y="0"/>
                    <a:pt x="7860" y="0"/>
                  </a:cubicBezTo>
                  <a:cubicBezTo>
                    <a:pt x="7876" y="0"/>
                    <a:pt x="7890" y="13"/>
                    <a:pt x="7890" y="29"/>
                  </a:cubicBezTo>
                  <a:cubicBezTo>
                    <a:pt x="7890" y="29"/>
                    <a:pt x="7890" y="29"/>
                    <a:pt x="7890" y="29"/>
                  </a:cubicBezTo>
                  <a:cubicBezTo>
                    <a:pt x="7890" y="45"/>
                    <a:pt x="7876" y="58"/>
                    <a:pt x="7860" y="58"/>
                  </a:cubicBezTo>
                  <a:cubicBezTo>
                    <a:pt x="7860" y="58"/>
                    <a:pt x="7860" y="58"/>
                    <a:pt x="7860" y="58"/>
                  </a:cubicBezTo>
                  <a:cubicBezTo>
                    <a:pt x="7844" y="58"/>
                    <a:pt x="7831" y="45"/>
                    <a:pt x="7831" y="29"/>
                  </a:cubicBezTo>
                  <a:close/>
                  <a:moveTo>
                    <a:pt x="7657" y="29"/>
                  </a:moveTo>
                  <a:cubicBezTo>
                    <a:pt x="7657" y="13"/>
                    <a:pt x="7670" y="0"/>
                    <a:pt x="7686" y="0"/>
                  </a:cubicBezTo>
                  <a:cubicBezTo>
                    <a:pt x="7686" y="0"/>
                    <a:pt x="7686" y="0"/>
                    <a:pt x="7686" y="0"/>
                  </a:cubicBezTo>
                  <a:cubicBezTo>
                    <a:pt x="7702" y="0"/>
                    <a:pt x="7716" y="13"/>
                    <a:pt x="7716" y="29"/>
                  </a:cubicBezTo>
                  <a:cubicBezTo>
                    <a:pt x="7716" y="29"/>
                    <a:pt x="7716" y="29"/>
                    <a:pt x="7716" y="29"/>
                  </a:cubicBezTo>
                  <a:cubicBezTo>
                    <a:pt x="7716" y="45"/>
                    <a:pt x="7702" y="58"/>
                    <a:pt x="7686" y="58"/>
                  </a:cubicBezTo>
                  <a:cubicBezTo>
                    <a:pt x="7686" y="58"/>
                    <a:pt x="7686" y="58"/>
                    <a:pt x="7686" y="58"/>
                  </a:cubicBezTo>
                  <a:cubicBezTo>
                    <a:pt x="7670" y="58"/>
                    <a:pt x="7657" y="45"/>
                    <a:pt x="7657" y="29"/>
                  </a:cubicBezTo>
                  <a:close/>
                  <a:moveTo>
                    <a:pt x="7483" y="29"/>
                  </a:moveTo>
                  <a:cubicBezTo>
                    <a:pt x="7483" y="13"/>
                    <a:pt x="7496" y="0"/>
                    <a:pt x="7512" y="0"/>
                  </a:cubicBezTo>
                  <a:cubicBezTo>
                    <a:pt x="7512" y="0"/>
                    <a:pt x="7512" y="0"/>
                    <a:pt x="7512" y="0"/>
                  </a:cubicBezTo>
                  <a:cubicBezTo>
                    <a:pt x="7528" y="0"/>
                    <a:pt x="7542" y="13"/>
                    <a:pt x="7542" y="29"/>
                  </a:cubicBezTo>
                  <a:cubicBezTo>
                    <a:pt x="7542" y="29"/>
                    <a:pt x="7542" y="29"/>
                    <a:pt x="7542" y="29"/>
                  </a:cubicBezTo>
                  <a:cubicBezTo>
                    <a:pt x="7542" y="45"/>
                    <a:pt x="7528" y="58"/>
                    <a:pt x="7512" y="58"/>
                  </a:cubicBezTo>
                  <a:cubicBezTo>
                    <a:pt x="7512" y="58"/>
                    <a:pt x="7512" y="58"/>
                    <a:pt x="7512" y="58"/>
                  </a:cubicBezTo>
                  <a:cubicBezTo>
                    <a:pt x="7496" y="58"/>
                    <a:pt x="7483" y="45"/>
                    <a:pt x="7483" y="29"/>
                  </a:cubicBezTo>
                  <a:close/>
                  <a:moveTo>
                    <a:pt x="7309" y="29"/>
                  </a:moveTo>
                  <a:cubicBezTo>
                    <a:pt x="7309" y="13"/>
                    <a:pt x="7322" y="0"/>
                    <a:pt x="7338" y="0"/>
                  </a:cubicBezTo>
                  <a:cubicBezTo>
                    <a:pt x="7338" y="0"/>
                    <a:pt x="7338" y="0"/>
                    <a:pt x="7338" y="0"/>
                  </a:cubicBezTo>
                  <a:cubicBezTo>
                    <a:pt x="7354" y="0"/>
                    <a:pt x="7367" y="13"/>
                    <a:pt x="7367" y="29"/>
                  </a:cubicBezTo>
                  <a:cubicBezTo>
                    <a:pt x="7367" y="29"/>
                    <a:pt x="7367" y="29"/>
                    <a:pt x="7367" y="29"/>
                  </a:cubicBezTo>
                  <a:cubicBezTo>
                    <a:pt x="7367" y="45"/>
                    <a:pt x="7354" y="58"/>
                    <a:pt x="7338" y="58"/>
                  </a:cubicBezTo>
                  <a:cubicBezTo>
                    <a:pt x="7338" y="58"/>
                    <a:pt x="7338" y="58"/>
                    <a:pt x="7338" y="58"/>
                  </a:cubicBezTo>
                  <a:cubicBezTo>
                    <a:pt x="7322" y="58"/>
                    <a:pt x="7309" y="45"/>
                    <a:pt x="7309" y="29"/>
                  </a:cubicBezTo>
                  <a:close/>
                  <a:moveTo>
                    <a:pt x="7135" y="29"/>
                  </a:moveTo>
                  <a:cubicBezTo>
                    <a:pt x="7135" y="13"/>
                    <a:pt x="7148" y="0"/>
                    <a:pt x="7164" y="0"/>
                  </a:cubicBezTo>
                  <a:cubicBezTo>
                    <a:pt x="7164" y="0"/>
                    <a:pt x="7164" y="0"/>
                    <a:pt x="7164" y="0"/>
                  </a:cubicBezTo>
                  <a:cubicBezTo>
                    <a:pt x="7180" y="0"/>
                    <a:pt x="7193" y="13"/>
                    <a:pt x="7193" y="29"/>
                  </a:cubicBezTo>
                  <a:cubicBezTo>
                    <a:pt x="7193" y="29"/>
                    <a:pt x="7193" y="29"/>
                    <a:pt x="7193" y="29"/>
                  </a:cubicBezTo>
                  <a:cubicBezTo>
                    <a:pt x="7193" y="45"/>
                    <a:pt x="7180" y="58"/>
                    <a:pt x="7164" y="58"/>
                  </a:cubicBezTo>
                  <a:cubicBezTo>
                    <a:pt x="7164" y="58"/>
                    <a:pt x="7164" y="58"/>
                    <a:pt x="7164" y="58"/>
                  </a:cubicBezTo>
                  <a:cubicBezTo>
                    <a:pt x="7148" y="58"/>
                    <a:pt x="7135" y="45"/>
                    <a:pt x="7135" y="29"/>
                  </a:cubicBezTo>
                  <a:close/>
                  <a:moveTo>
                    <a:pt x="6961" y="29"/>
                  </a:moveTo>
                  <a:cubicBezTo>
                    <a:pt x="6961" y="13"/>
                    <a:pt x="6974" y="0"/>
                    <a:pt x="6990" y="0"/>
                  </a:cubicBezTo>
                  <a:cubicBezTo>
                    <a:pt x="6990" y="0"/>
                    <a:pt x="6990" y="0"/>
                    <a:pt x="6990" y="0"/>
                  </a:cubicBezTo>
                  <a:cubicBezTo>
                    <a:pt x="7006" y="0"/>
                    <a:pt x="7019" y="13"/>
                    <a:pt x="7019" y="29"/>
                  </a:cubicBezTo>
                  <a:cubicBezTo>
                    <a:pt x="7019" y="29"/>
                    <a:pt x="7019" y="29"/>
                    <a:pt x="7019" y="29"/>
                  </a:cubicBezTo>
                  <a:cubicBezTo>
                    <a:pt x="7019" y="45"/>
                    <a:pt x="7006" y="58"/>
                    <a:pt x="6990" y="58"/>
                  </a:cubicBezTo>
                  <a:cubicBezTo>
                    <a:pt x="6990" y="58"/>
                    <a:pt x="6990" y="58"/>
                    <a:pt x="6990" y="58"/>
                  </a:cubicBezTo>
                  <a:cubicBezTo>
                    <a:pt x="6974" y="58"/>
                    <a:pt x="6961" y="45"/>
                    <a:pt x="6961" y="29"/>
                  </a:cubicBezTo>
                  <a:close/>
                  <a:moveTo>
                    <a:pt x="6787" y="29"/>
                  </a:moveTo>
                  <a:cubicBezTo>
                    <a:pt x="6787" y="13"/>
                    <a:pt x="6800" y="0"/>
                    <a:pt x="6816" y="0"/>
                  </a:cubicBezTo>
                  <a:cubicBezTo>
                    <a:pt x="6816" y="0"/>
                    <a:pt x="6816" y="0"/>
                    <a:pt x="6816" y="0"/>
                  </a:cubicBezTo>
                  <a:cubicBezTo>
                    <a:pt x="6832" y="0"/>
                    <a:pt x="6845" y="13"/>
                    <a:pt x="6845" y="29"/>
                  </a:cubicBezTo>
                  <a:cubicBezTo>
                    <a:pt x="6845" y="29"/>
                    <a:pt x="6845" y="29"/>
                    <a:pt x="6845" y="29"/>
                  </a:cubicBezTo>
                  <a:cubicBezTo>
                    <a:pt x="6845" y="45"/>
                    <a:pt x="6832" y="58"/>
                    <a:pt x="6816" y="58"/>
                  </a:cubicBezTo>
                  <a:cubicBezTo>
                    <a:pt x="6816" y="58"/>
                    <a:pt x="6816" y="58"/>
                    <a:pt x="6816" y="58"/>
                  </a:cubicBezTo>
                  <a:cubicBezTo>
                    <a:pt x="6800" y="58"/>
                    <a:pt x="6787" y="45"/>
                    <a:pt x="6787" y="29"/>
                  </a:cubicBezTo>
                  <a:close/>
                  <a:moveTo>
                    <a:pt x="6613" y="29"/>
                  </a:moveTo>
                  <a:cubicBezTo>
                    <a:pt x="6613" y="13"/>
                    <a:pt x="6626" y="0"/>
                    <a:pt x="6642" y="0"/>
                  </a:cubicBezTo>
                  <a:cubicBezTo>
                    <a:pt x="6642" y="0"/>
                    <a:pt x="6642" y="0"/>
                    <a:pt x="6642" y="0"/>
                  </a:cubicBezTo>
                  <a:cubicBezTo>
                    <a:pt x="6658" y="0"/>
                    <a:pt x="6671" y="13"/>
                    <a:pt x="6671" y="29"/>
                  </a:cubicBezTo>
                  <a:cubicBezTo>
                    <a:pt x="6671" y="29"/>
                    <a:pt x="6671" y="29"/>
                    <a:pt x="6671" y="29"/>
                  </a:cubicBezTo>
                  <a:cubicBezTo>
                    <a:pt x="6671" y="45"/>
                    <a:pt x="6658" y="58"/>
                    <a:pt x="6642" y="58"/>
                  </a:cubicBezTo>
                  <a:cubicBezTo>
                    <a:pt x="6642" y="58"/>
                    <a:pt x="6642" y="58"/>
                    <a:pt x="6642" y="58"/>
                  </a:cubicBezTo>
                  <a:cubicBezTo>
                    <a:pt x="6626" y="58"/>
                    <a:pt x="6613" y="45"/>
                    <a:pt x="6613" y="29"/>
                  </a:cubicBezTo>
                  <a:close/>
                  <a:moveTo>
                    <a:pt x="10790" y="29"/>
                  </a:moveTo>
                  <a:cubicBezTo>
                    <a:pt x="10790" y="13"/>
                    <a:pt x="10803" y="0"/>
                    <a:pt x="10819" y="0"/>
                  </a:cubicBezTo>
                  <a:cubicBezTo>
                    <a:pt x="10819" y="0"/>
                    <a:pt x="10819" y="0"/>
                    <a:pt x="10819" y="0"/>
                  </a:cubicBezTo>
                  <a:cubicBezTo>
                    <a:pt x="10835" y="0"/>
                    <a:pt x="10848" y="13"/>
                    <a:pt x="10848" y="29"/>
                  </a:cubicBezTo>
                  <a:cubicBezTo>
                    <a:pt x="10848" y="29"/>
                    <a:pt x="10848" y="29"/>
                    <a:pt x="10848" y="29"/>
                  </a:cubicBezTo>
                  <a:cubicBezTo>
                    <a:pt x="10848" y="45"/>
                    <a:pt x="10835" y="58"/>
                    <a:pt x="10819" y="58"/>
                  </a:cubicBezTo>
                  <a:cubicBezTo>
                    <a:pt x="10819" y="58"/>
                    <a:pt x="10819" y="58"/>
                    <a:pt x="10819" y="58"/>
                  </a:cubicBezTo>
                  <a:cubicBezTo>
                    <a:pt x="10803" y="58"/>
                    <a:pt x="10790" y="45"/>
                    <a:pt x="10790" y="29"/>
                  </a:cubicBezTo>
                  <a:close/>
                  <a:moveTo>
                    <a:pt x="10616" y="29"/>
                  </a:moveTo>
                  <a:cubicBezTo>
                    <a:pt x="10616" y="13"/>
                    <a:pt x="10629" y="0"/>
                    <a:pt x="10645" y="0"/>
                  </a:cubicBezTo>
                  <a:cubicBezTo>
                    <a:pt x="10645" y="0"/>
                    <a:pt x="10645" y="0"/>
                    <a:pt x="10645" y="0"/>
                  </a:cubicBezTo>
                  <a:cubicBezTo>
                    <a:pt x="10661" y="0"/>
                    <a:pt x="10674" y="13"/>
                    <a:pt x="10674" y="29"/>
                  </a:cubicBezTo>
                  <a:cubicBezTo>
                    <a:pt x="10674" y="29"/>
                    <a:pt x="10674" y="29"/>
                    <a:pt x="10674" y="29"/>
                  </a:cubicBezTo>
                  <a:cubicBezTo>
                    <a:pt x="10674" y="45"/>
                    <a:pt x="10661" y="58"/>
                    <a:pt x="10645" y="58"/>
                  </a:cubicBezTo>
                  <a:cubicBezTo>
                    <a:pt x="10645" y="58"/>
                    <a:pt x="10645" y="58"/>
                    <a:pt x="10645" y="58"/>
                  </a:cubicBezTo>
                  <a:cubicBezTo>
                    <a:pt x="10629" y="58"/>
                    <a:pt x="10616" y="45"/>
                    <a:pt x="10616" y="29"/>
                  </a:cubicBezTo>
                  <a:close/>
                  <a:moveTo>
                    <a:pt x="10442" y="29"/>
                  </a:moveTo>
                  <a:cubicBezTo>
                    <a:pt x="10442" y="13"/>
                    <a:pt x="10455" y="0"/>
                    <a:pt x="10471" y="0"/>
                  </a:cubicBezTo>
                  <a:cubicBezTo>
                    <a:pt x="10471" y="0"/>
                    <a:pt x="10471" y="0"/>
                    <a:pt x="10471" y="0"/>
                  </a:cubicBezTo>
                  <a:cubicBezTo>
                    <a:pt x="10487" y="0"/>
                    <a:pt x="10500" y="13"/>
                    <a:pt x="10500" y="29"/>
                  </a:cubicBezTo>
                  <a:cubicBezTo>
                    <a:pt x="10500" y="29"/>
                    <a:pt x="10500" y="29"/>
                    <a:pt x="10500" y="29"/>
                  </a:cubicBezTo>
                  <a:cubicBezTo>
                    <a:pt x="10500" y="45"/>
                    <a:pt x="10487" y="58"/>
                    <a:pt x="10471" y="58"/>
                  </a:cubicBezTo>
                  <a:cubicBezTo>
                    <a:pt x="10471" y="58"/>
                    <a:pt x="10471" y="58"/>
                    <a:pt x="10471" y="58"/>
                  </a:cubicBezTo>
                  <a:cubicBezTo>
                    <a:pt x="10455" y="58"/>
                    <a:pt x="10442" y="45"/>
                    <a:pt x="10442" y="29"/>
                  </a:cubicBezTo>
                  <a:close/>
                  <a:moveTo>
                    <a:pt x="10268" y="29"/>
                  </a:moveTo>
                  <a:cubicBezTo>
                    <a:pt x="10268" y="13"/>
                    <a:pt x="10281" y="0"/>
                    <a:pt x="10297" y="0"/>
                  </a:cubicBezTo>
                  <a:cubicBezTo>
                    <a:pt x="10297" y="0"/>
                    <a:pt x="10297" y="0"/>
                    <a:pt x="10297" y="0"/>
                  </a:cubicBezTo>
                  <a:cubicBezTo>
                    <a:pt x="10313" y="0"/>
                    <a:pt x="10326" y="13"/>
                    <a:pt x="10326" y="29"/>
                  </a:cubicBezTo>
                  <a:cubicBezTo>
                    <a:pt x="10326" y="29"/>
                    <a:pt x="10326" y="29"/>
                    <a:pt x="10326" y="29"/>
                  </a:cubicBezTo>
                  <a:cubicBezTo>
                    <a:pt x="10326" y="45"/>
                    <a:pt x="10313" y="58"/>
                    <a:pt x="10297" y="58"/>
                  </a:cubicBezTo>
                  <a:cubicBezTo>
                    <a:pt x="10297" y="58"/>
                    <a:pt x="10297" y="58"/>
                    <a:pt x="10297" y="58"/>
                  </a:cubicBezTo>
                  <a:cubicBezTo>
                    <a:pt x="10281" y="58"/>
                    <a:pt x="10268" y="45"/>
                    <a:pt x="10268" y="29"/>
                  </a:cubicBezTo>
                  <a:close/>
                  <a:moveTo>
                    <a:pt x="10094" y="29"/>
                  </a:moveTo>
                  <a:cubicBezTo>
                    <a:pt x="10094" y="13"/>
                    <a:pt x="10107" y="0"/>
                    <a:pt x="10123" y="0"/>
                  </a:cubicBezTo>
                  <a:cubicBezTo>
                    <a:pt x="10123" y="0"/>
                    <a:pt x="10123" y="0"/>
                    <a:pt x="10123" y="0"/>
                  </a:cubicBezTo>
                  <a:cubicBezTo>
                    <a:pt x="10139" y="0"/>
                    <a:pt x="10152" y="13"/>
                    <a:pt x="10152" y="29"/>
                  </a:cubicBezTo>
                  <a:cubicBezTo>
                    <a:pt x="10152" y="29"/>
                    <a:pt x="10152" y="29"/>
                    <a:pt x="10152" y="29"/>
                  </a:cubicBezTo>
                  <a:cubicBezTo>
                    <a:pt x="10152" y="45"/>
                    <a:pt x="10139" y="58"/>
                    <a:pt x="10123" y="58"/>
                  </a:cubicBezTo>
                  <a:cubicBezTo>
                    <a:pt x="10123" y="58"/>
                    <a:pt x="10123" y="58"/>
                    <a:pt x="10123" y="58"/>
                  </a:cubicBezTo>
                  <a:cubicBezTo>
                    <a:pt x="10107" y="58"/>
                    <a:pt x="10094" y="45"/>
                    <a:pt x="10094" y="29"/>
                  </a:cubicBezTo>
                  <a:close/>
                  <a:moveTo>
                    <a:pt x="9920" y="29"/>
                  </a:moveTo>
                  <a:cubicBezTo>
                    <a:pt x="9920" y="13"/>
                    <a:pt x="9933" y="0"/>
                    <a:pt x="9949" y="0"/>
                  </a:cubicBezTo>
                  <a:cubicBezTo>
                    <a:pt x="9949" y="0"/>
                    <a:pt x="9949" y="0"/>
                    <a:pt x="9949" y="0"/>
                  </a:cubicBezTo>
                  <a:cubicBezTo>
                    <a:pt x="9965" y="0"/>
                    <a:pt x="9978" y="13"/>
                    <a:pt x="9978" y="29"/>
                  </a:cubicBezTo>
                  <a:cubicBezTo>
                    <a:pt x="9978" y="29"/>
                    <a:pt x="9978" y="29"/>
                    <a:pt x="9978" y="29"/>
                  </a:cubicBezTo>
                  <a:cubicBezTo>
                    <a:pt x="9978" y="45"/>
                    <a:pt x="9965" y="58"/>
                    <a:pt x="9949" y="58"/>
                  </a:cubicBezTo>
                  <a:cubicBezTo>
                    <a:pt x="9949" y="58"/>
                    <a:pt x="9949" y="58"/>
                    <a:pt x="9949" y="58"/>
                  </a:cubicBezTo>
                  <a:cubicBezTo>
                    <a:pt x="9933" y="58"/>
                    <a:pt x="9920" y="45"/>
                    <a:pt x="9920" y="29"/>
                  </a:cubicBezTo>
                  <a:close/>
                  <a:moveTo>
                    <a:pt x="9746" y="29"/>
                  </a:moveTo>
                  <a:cubicBezTo>
                    <a:pt x="9746" y="13"/>
                    <a:pt x="9759" y="0"/>
                    <a:pt x="9775" y="0"/>
                  </a:cubicBezTo>
                  <a:cubicBezTo>
                    <a:pt x="9775" y="0"/>
                    <a:pt x="9775" y="0"/>
                    <a:pt x="9775" y="0"/>
                  </a:cubicBezTo>
                  <a:cubicBezTo>
                    <a:pt x="9791" y="0"/>
                    <a:pt x="9804" y="13"/>
                    <a:pt x="9804" y="29"/>
                  </a:cubicBezTo>
                  <a:cubicBezTo>
                    <a:pt x="9804" y="29"/>
                    <a:pt x="9804" y="29"/>
                    <a:pt x="9804" y="29"/>
                  </a:cubicBezTo>
                  <a:cubicBezTo>
                    <a:pt x="9804" y="45"/>
                    <a:pt x="9791" y="58"/>
                    <a:pt x="9775" y="58"/>
                  </a:cubicBezTo>
                  <a:cubicBezTo>
                    <a:pt x="9775" y="58"/>
                    <a:pt x="9775" y="58"/>
                    <a:pt x="9775" y="58"/>
                  </a:cubicBezTo>
                  <a:cubicBezTo>
                    <a:pt x="9759" y="58"/>
                    <a:pt x="9746" y="45"/>
                    <a:pt x="9746" y="29"/>
                  </a:cubicBezTo>
                  <a:close/>
                  <a:moveTo>
                    <a:pt x="9572" y="29"/>
                  </a:moveTo>
                  <a:cubicBezTo>
                    <a:pt x="9572" y="13"/>
                    <a:pt x="9585" y="0"/>
                    <a:pt x="9601" y="0"/>
                  </a:cubicBezTo>
                  <a:cubicBezTo>
                    <a:pt x="9601" y="0"/>
                    <a:pt x="9601" y="0"/>
                    <a:pt x="9601" y="0"/>
                  </a:cubicBezTo>
                  <a:cubicBezTo>
                    <a:pt x="9617" y="0"/>
                    <a:pt x="9630" y="13"/>
                    <a:pt x="9630" y="29"/>
                  </a:cubicBezTo>
                  <a:cubicBezTo>
                    <a:pt x="9630" y="29"/>
                    <a:pt x="9630" y="29"/>
                    <a:pt x="9630" y="29"/>
                  </a:cubicBezTo>
                  <a:cubicBezTo>
                    <a:pt x="9630" y="45"/>
                    <a:pt x="9617" y="58"/>
                    <a:pt x="9601" y="58"/>
                  </a:cubicBezTo>
                  <a:cubicBezTo>
                    <a:pt x="9601" y="58"/>
                    <a:pt x="9601" y="58"/>
                    <a:pt x="9601" y="58"/>
                  </a:cubicBezTo>
                  <a:cubicBezTo>
                    <a:pt x="9585" y="58"/>
                    <a:pt x="9572" y="45"/>
                    <a:pt x="9572" y="29"/>
                  </a:cubicBezTo>
                  <a:close/>
                  <a:moveTo>
                    <a:pt x="9398" y="29"/>
                  </a:moveTo>
                  <a:cubicBezTo>
                    <a:pt x="9398" y="13"/>
                    <a:pt x="9411" y="0"/>
                    <a:pt x="9427" y="0"/>
                  </a:cubicBezTo>
                  <a:cubicBezTo>
                    <a:pt x="9427" y="0"/>
                    <a:pt x="9427" y="0"/>
                    <a:pt x="9427" y="0"/>
                  </a:cubicBezTo>
                  <a:cubicBezTo>
                    <a:pt x="9443" y="0"/>
                    <a:pt x="9456" y="13"/>
                    <a:pt x="9456" y="29"/>
                  </a:cubicBezTo>
                  <a:cubicBezTo>
                    <a:pt x="9456" y="29"/>
                    <a:pt x="9456" y="29"/>
                    <a:pt x="9456" y="29"/>
                  </a:cubicBezTo>
                  <a:cubicBezTo>
                    <a:pt x="9456" y="45"/>
                    <a:pt x="9443" y="58"/>
                    <a:pt x="9427" y="58"/>
                  </a:cubicBezTo>
                  <a:cubicBezTo>
                    <a:pt x="9427" y="58"/>
                    <a:pt x="9427" y="58"/>
                    <a:pt x="9427" y="58"/>
                  </a:cubicBezTo>
                  <a:cubicBezTo>
                    <a:pt x="9411" y="58"/>
                    <a:pt x="9398" y="45"/>
                    <a:pt x="9398" y="29"/>
                  </a:cubicBezTo>
                  <a:close/>
                  <a:moveTo>
                    <a:pt x="9224" y="29"/>
                  </a:moveTo>
                  <a:cubicBezTo>
                    <a:pt x="9224" y="13"/>
                    <a:pt x="9237" y="0"/>
                    <a:pt x="9253" y="0"/>
                  </a:cubicBezTo>
                  <a:cubicBezTo>
                    <a:pt x="9253" y="0"/>
                    <a:pt x="9253" y="0"/>
                    <a:pt x="9253" y="0"/>
                  </a:cubicBezTo>
                  <a:cubicBezTo>
                    <a:pt x="9269" y="0"/>
                    <a:pt x="9282" y="13"/>
                    <a:pt x="9282" y="29"/>
                  </a:cubicBezTo>
                  <a:cubicBezTo>
                    <a:pt x="9282" y="29"/>
                    <a:pt x="9282" y="29"/>
                    <a:pt x="9282" y="29"/>
                  </a:cubicBezTo>
                  <a:cubicBezTo>
                    <a:pt x="9282" y="45"/>
                    <a:pt x="9269" y="58"/>
                    <a:pt x="9253" y="58"/>
                  </a:cubicBezTo>
                  <a:cubicBezTo>
                    <a:pt x="9253" y="58"/>
                    <a:pt x="9253" y="58"/>
                    <a:pt x="9253" y="58"/>
                  </a:cubicBezTo>
                  <a:cubicBezTo>
                    <a:pt x="9237" y="58"/>
                    <a:pt x="9224" y="45"/>
                    <a:pt x="9224" y="29"/>
                  </a:cubicBezTo>
                  <a:close/>
                  <a:moveTo>
                    <a:pt x="9050" y="29"/>
                  </a:moveTo>
                  <a:cubicBezTo>
                    <a:pt x="9050" y="13"/>
                    <a:pt x="9062" y="0"/>
                    <a:pt x="9079" y="0"/>
                  </a:cubicBezTo>
                  <a:cubicBezTo>
                    <a:pt x="9079" y="0"/>
                    <a:pt x="9079" y="0"/>
                    <a:pt x="9079" y="0"/>
                  </a:cubicBezTo>
                  <a:cubicBezTo>
                    <a:pt x="9095" y="0"/>
                    <a:pt x="9108" y="13"/>
                    <a:pt x="9108" y="29"/>
                  </a:cubicBezTo>
                  <a:cubicBezTo>
                    <a:pt x="9108" y="29"/>
                    <a:pt x="9108" y="29"/>
                    <a:pt x="9108" y="29"/>
                  </a:cubicBezTo>
                  <a:cubicBezTo>
                    <a:pt x="9108" y="45"/>
                    <a:pt x="9095" y="58"/>
                    <a:pt x="9079" y="58"/>
                  </a:cubicBezTo>
                  <a:cubicBezTo>
                    <a:pt x="9079" y="58"/>
                    <a:pt x="9079" y="58"/>
                    <a:pt x="9079" y="58"/>
                  </a:cubicBezTo>
                  <a:cubicBezTo>
                    <a:pt x="9062" y="58"/>
                    <a:pt x="9050" y="45"/>
                    <a:pt x="9050" y="29"/>
                  </a:cubicBezTo>
                  <a:close/>
                  <a:moveTo>
                    <a:pt x="8876" y="29"/>
                  </a:moveTo>
                  <a:cubicBezTo>
                    <a:pt x="8876" y="13"/>
                    <a:pt x="8888" y="0"/>
                    <a:pt x="8905" y="0"/>
                  </a:cubicBezTo>
                  <a:cubicBezTo>
                    <a:pt x="8905" y="0"/>
                    <a:pt x="8905" y="0"/>
                    <a:pt x="8905" y="0"/>
                  </a:cubicBezTo>
                  <a:cubicBezTo>
                    <a:pt x="8921" y="0"/>
                    <a:pt x="8934" y="13"/>
                    <a:pt x="8934" y="29"/>
                  </a:cubicBezTo>
                  <a:cubicBezTo>
                    <a:pt x="8934" y="29"/>
                    <a:pt x="8934" y="29"/>
                    <a:pt x="8934" y="29"/>
                  </a:cubicBezTo>
                  <a:cubicBezTo>
                    <a:pt x="8934" y="45"/>
                    <a:pt x="8921" y="58"/>
                    <a:pt x="8905" y="58"/>
                  </a:cubicBezTo>
                  <a:cubicBezTo>
                    <a:pt x="8905" y="58"/>
                    <a:pt x="8905" y="58"/>
                    <a:pt x="8905" y="58"/>
                  </a:cubicBezTo>
                  <a:cubicBezTo>
                    <a:pt x="8888" y="58"/>
                    <a:pt x="8876" y="45"/>
                    <a:pt x="8876" y="29"/>
                  </a:cubicBezTo>
                  <a:close/>
                  <a:moveTo>
                    <a:pt x="13052" y="29"/>
                  </a:moveTo>
                  <a:cubicBezTo>
                    <a:pt x="13052" y="13"/>
                    <a:pt x="13066" y="0"/>
                    <a:pt x="13082" y="0"/>
                  </a:cubicBezTo>
                  <a:cubicBezTo>
                    <a:pt x="13082" y="0"/>
                    <a:pt x="13082" y="0"/>
                    <a:pt x="13082" y="0"/>
                  </a:cubicBezTo>
                  <a:cubicBezTo>
                    <a:pt x="13098" y="0"/>
                    <a:pt x="13111" y="13"/>
                    <a:pt x="13111" y="29"/>
                  </a:cubicBezTo>
                  <a:cubicBezTo>
                    <a:pt x="13111" y="29"/>
                    <a:pt x="13111" y="29"/>
                    <a:pt x="13111" y="29"/>
                  </a:cubicBezTo>
                  <a:cubicBezTo>
                    <a:pt x="13111" y="45"/>
                    <a:pt x="13098" y="58"/>
                    <a:pt x="13082" y="58"/>
                  </a:cubicBezTo>
                  <a:cubicBezTo>
                    <a:pt x="13082" y="58"/>
                    <a:pt x="13082" y="58"/>
                    <a:pt x="13082" y="58"/>
                  </a:cubicBezTo>
                  <a:cubicBezTo>
                    <a:pt x="13066" y="58"/>
                    <a:pt x="13052" y="45"/>
                    <a:pt x="13052" y="29"/>
                  </a:cubicBezTo>
                  <a:close/>
                  <a:moveTo>
                    <a:pt x="12878" y="29"/>
                  </a:moveTo>
                  <a:cubicBezTo>
                    <a:pt x="12878" y="13"/>
                    <a:pt x="12892" y="0"/>
                    <a:pt x="12908" y="0"/>
                  </a:cubicBezTo>
                  <a:cubicBezTo>
                    <a:pt x="12908" y="0"/>
                    <a:pt x="12908" y="0"/>
                    <a:pt x="12908" y="0"/>
                  </a:cubicBezTo>
                  <a:cubicBezTo>
                    <a:pt x="12924" y="0"/>
                    <a:pt x="12937" y="13"/>
                    <a:pt x="12937" y="29"/>
                  </a:cubicBezTo>
                  <a:cubicBezTo>
                    <a:pt x="12937" y="29"/>
                    <a:pt x="12937" y="29"/>
                    <a:pt x="12937" y="29"/>
                  </a:cubicBezTo>
                  <a:cubicBezTo>
                    <a:pt x="12937" y="45"/>
                    <a:pt x="12924" y="58"/>
                    <a:pt x="12908" y="58"/>
                  </a:cubicBezTo>
                  <a:cubicBezTo>
                    <a:pt x="12908" y="58"/>
                    <a:pt x="12908" y="58"/>
                    <a:pt x="12908" y="58"/>
                  </a:cubicBezTo>
                  <a:cubicBezTo>
                    <a:pt x="12892" y="58"/>
                    <a:pt x="12878" y="45"/>
                    <a:pt x="12878" y="29"/>
                  </a:cubicBezTo>
                  <a:close/>
                  <a:moveTo>
                    <a:pt x="12704" y="29"/>
                  </a:moveTo>
                  <a:cubicBezTo>
                    <a:pt x="12704" y="13"/>
                    <a:pt x="12717" y="0"/>
                    <a:pt x="12734" y="0"/>
                  </a:cubicBezTo>
                  <a:cubicBezTo>
                    <a:pt x="12734" y="0"/>
                    <a:pt x="12734" y="0"/>
                    <a:pt x="12734" y="0"/>
                  </a:cubicBezTo>
                  <a:cubicBezTo>
                    <a:pt x="12750" y="0"/>
                    <a:pt x="12762" y="13"/>
                    <a:pt x="12762" y="29"/>
                  </a:cubicBezTo>
                  <a:cubicBezTo>
                    <a:pt x="12762" y="29"/>
                    <a:pt x="12762" y="29"/>
                    <a:pt x="12762" y="29"/>
                  </a:cubicBezTo>
                  <a:cubicBezTo>
                    <a:pt x="12762" y="45"/>
                    <a:pt x="12750" y="58"/>
                    <a:pt x="12734" y="58"/>
                  </a:cubicBezTo>
                  <a:cubicBezTo>
                    <a:pt x="12734" y="58"/>
                    <a:pt x="12734" y="58"/>
                    <a:pt x="12734" y="58"/>
                  </a:cubicBezTo>
                  <a:cubicBezTo>
                    <a:pt x="12717" y="58"/>
                    <a:pt x="12704" y="45"/>
                    <a:pt x="12704" y="29"/>
                  </a:cubicBezTo>
                  <a:close/>
                  <a:moveTo>
                    <a:pt x="12530" y="29"/>
                  </a:moveTo>
                  <a:cubicBezTo>
                    <a:pt x="12530" y="13"/>
                    <a:pt x="12544" y="0"/>
                    <a:pt x="12560" y="0"/>
                  </a:cubicBezTo>
                  <a:cubicBezTo>
                    <a:pt x="12560" y="0"/>
                    <a:pt x="12560" y="0"/>
                    <a:pt x="12560" y="0"/>
                  </a:cubicBezTo>
                  <a:cubicBezTo>
                    <a:pt x="12576" y="0"/>
                    <a:pt x="12588" y="13"/>
                    <a:pt x="12588" y="29"/>
                  </a:cubicBezTo>
                  <a:cubicBezTo>
                    <a:pt x="12588" y="29"/>
                    <a:pt x="12588" y="29"/>
                    <a:pt x="12588" y="29"/>
                  </a:cubicBezTo>
                  <a:cubicBezTo>
                    <a:pt x="12588" y="45"/>
                    <a:pt x="12576" y="58"/>
                    <a:pt x="12560" y="58"/>
                  </a:cubicBezTo>
                  <a:cubicBezTo>
                    <a:pt x="12560" y="58"/>
                    <a:pt x="12560" y="58"/>
                    <a:pt x="12560" y="58"/>
                  </a:cubicBezTo>
                  <a:cubicBezTo>
                    <a:pt x="12544" y="58"/>
                    <a:pt x="12530" y="45"/>
                    <a:pt x="12530" y="29"/>
                  </a:cubicBezTo>
                  <a:close/>
                  <a:moveTo>
                    <a:pt x="12356" y="29"/>
                  </a:moveTo>
                  <a:cubicBezTo>
                    <a:pt x="12356" y="13"/>
                    <a:pt x="12369" y="0"/>
                    <a:pt x="12386" y="0"/>
                  </a:cubicBezTo>
                  <a:cubicBezTo>
                    <a:pt x="12386" y="0"/>
                    <a:pt x="12386" y="0"/>
                    <a:pt x="12386" y="0"/>
                  </a:cubicBezTo>
                  <a:cubicBezTo>
                    <a:pt x="12402" y="0"/>
                    <a:pt x="12414" y="13"/>
                    <a:pt x="12414" y="29"/>
                  </a:cubicBezTo>
                  <a:cubicBezTo>
                    <a:pt x="12414" y="29"/>
                    <a:pt x="12414" y="29"/>
                    <a:pt x="12414" y="29"/>
                  </a:cubicBezTo>
                  <a:cubicBezTo>
                    <a:pt x="12414" y="45"/>
                    <a:pt x="12402" y="58"/>
                    <a:pt x="12386" y="58"/>
                  </a:cubicBezTo>
                  <a:cubicBezTo>
                    <a:pt x="12386" y="58"/>
                    <a:pt x="12386" y="58"/>
                    <a:pt x="12386" y="58"/>
                  </a:cubicBezTo>
                  <a:cubicBezTo>
                    <a:pt x="12369" y="58"/>
                    <a:pt x="12356" y="45"/>
                    <a:pt x="12356" y="29"/>
                  </a:cubicBezTo>
                  <a:close/>
                  <a:moveTo>
                    <a:pt x="12182" y="29"/>
                  </a:moveTo>
                  <a:cubicBezTo>
                    <a:pt x="12182" y="13"/>
                    <a:pt x="12195" y="0"/>
                    <a:pt x="12211" y="0"/>
                  </a:cubicBezTo>
                  <a:cubicBezTo>
                    <a:pt x="12211" y="0"/>
                    <a:pt x="12211" y="0"/>
                    <a:pt x="12211" y="0"/>
                  </a:cubicBezTo>
                  <a:cubicBezTo>
                    <a:pt x="12228" y="0"/>
                    <a:pt x="12240" y="13"/>
                    <a:pt x="12240" y="29"/>
                  </a:cubicBezTo>
                  <a:cubicBezTo>
                    <a:pt x="12240" y="29"/>
                    <a:pt x="12240" y="29"/>
                    <a:pt x="12240" y="29"/>
                  </a:cubicBezTo>
                  <a:cubicBezTo>
                    <a:pt x="12240" y="45"/>
                    <a:pt x="12228" y="58"/>
                    <a:pt x="12212" y="58"/>
                  </a:cubicBezTo>
                  <a:cubicBezTo>
                    <a:pt x="12212" y="58"/>
                    <a:pt x="12212" y="58"/>
                    <a:pt x="12212" y="58"/>
                  </a:cubicBezTo>
                  <a:cubicBezTo>
                    <a:pt x="12195" y="58"/>
                    <a:pt x="12182" y="45"/>
                    <a:pt x="12182" y="29"/>
                  </a:cubicBezTo>
                  <a:close/>
                  <a:moveTo>
                    <a:pt x="12008" y="29"/>
                  </a:moveTo>
                  <a:cubicBezTo>
                    <a:pt x="12008" y="13"/>
                    <a:pt x="12021" y="0"/>
                    <a:pt x="12037" y="0"/>
                  </a:cubicBezTo>
                  <a:cubicBezTo>
                    <a:pt x="12037" y="0"/>
                    <a:pt x="12037" y="0"/>
                    <a:pt x="12037" y="0"/>
                  </a:cubicBezTo>
                  <a:cubicBezTo>
                    <a:pt x="12054" y="0"/>
                    <a:pt x="12066" y="13"/>
                    <a:pt x="12066" y="29"/>
                  </a:cubicBezTo>
                  <a:cubicBezTo>
                    <a:pt x="12066" y="29"/>
                    <a:pt x="12066" y="29"/>
                    <a:pt x="12066" y="29"/>
                  </a:cubicBezTo>
                  <a:cubicBezTo>
                    <a:pt x="12066" y="45"/>
                    <a:pt x="12054" y="58"/>
                    <a:pt x="12037" y="58"/>
                  </a:cubicBezTo>
                  <a:cubicBezTo>
                    <a:pt x="12037" y="58"/>
                    <a:pt x="12037" y="58"/>
                    <a:pt x="12037" y="58"/>
                  </a:cubicBezTo>
                  <a:cubicBezTo>
                    <a:pt x="12021" y="58"/>
                    <a:pt x="12008" y="45"/>
                    <a:pt x="12008" y="29"/>
                  </a:cubicBezTo>
                  <a:close/>
                  <a:moveTo>
                    <a:pt x="11834" y="29"/>
                  </a:moveTo>
                  <a:cubicBezTo>
                    <a:pt x="11834" y="13"/>
                    <a:pt x="11847" y="0"/>
                    <a:pt x="11863" y="0"/>
                  </a:cubicBezTo>
                  <a:cubicBezTo>
                    <a:pt x="11863" y="0"/>
                    <a:pt x="11863" y="0"/>
                    <a:pt x="11863" y="0"/>
                  </a:cubicBezTo>
                  <a:cubicBezTo>
                    <a:pt x="11879" y="0"/>
                    <a:pt x="11892" y="13"/>
                    <a:pt x="11892" y="29"/>
                  </a:cubicBezTo>
                  <a:cubicBezTo>
                    <a:pt x="11892" y="29"/>
                    <a:pt x="11892" y="29"/>
                    <a:pt x="11892" y="29"/>
                  </a:cubicBezTo>
                  <a:cubicBezTo>
                    <a:pt x="11892" y="45"/>
                    <a:pt x="11879" y="58"/>
                    <a:pt x="11863" y="58"/>
                  </a:cubicBezTo>
                  <a:cubicBezTo>
                    <a:pt x="11863" y="58"/>
                    <a:pt x="11863" y="58"/>
                    <a:pt x="11863" y="58"/>
                  </a:cubicBezTo>
                  <a:cubicBezTo>
                    <a:pt x="11847" y="58"/>
                    <a:pt x="11834" y="45"/>
                    <a:pt x="11834" y="29"/>
                  </a:cubicBezTo>
                  <a:close/>
                  <a:moveTo>
                    <a:pt x="11660" y="29"/>
                  </a:moveTo>
                  <a:cubicBezTo>
                    <a:pt x="11660" y="13"/>
                    <a:pt x="11673" y="0"/>
                    <a:pt x="11689" y="0"/>
                  </a:cubicBezTo>
                  <a:cubicBezTo>
                    <a:pt x="11689" y="0"/>
                    <a:pt x="11689" y="0"/>
                    <a:pt x="11689" y="0"/>
                  </a:cubicBezTo>
                  <a:cubicBezTo>
                    <a:pt x="11705" y="0"/>
                    <a:pt x="11718" y="13"/>
                    <a:pt x="11718" y="29"/>
                  </a:cubicBezTo>
                  <a:cubicBezTo>
                    <a:pt x="11718" y="29"/>
                    <a:pt x="11718" y="29"/>
                    <a:pt x="11718" y="29"/>
                  </a:cubicBezTo>
                  <a:cubicBezTo>
                    <a:pt x="11718" y="45"/>
                    <a:pt x="11705" y="58"/>
                    <a:pt x="11689" y="58"/>
                  </a:cubicBezTo>
                  <a:cubicBezTo>
                    <a:pt x="11689" y="58"/>
                    <a:pt x="11689" y="58"/>
                    <a:pt x="11689" y="58"/>
                  </a:cubicBezTo>
                  <a:cubicBezTo>
                    <a:pt x="11673" y="58"/>
                    <a:pt x="11660" y="45"/>
                    <a:pt x="11660" y="29"/>
                  </a:cubicBezTo>
                  <a:close/>
                  <a:moveTo>
                    <a:pt x="11486" y="29"/>
                  </a:moveTo>
                  <a:cubicBezTo>
                    <a:pt x="11486" y="13"/>
                    <a:pt x="11499" y="0"/>
                    <a:pt x="11515" y="0"/>
                  </a:cubicBezTo>
                  <a:cubicBezTo>
                    <a:pt x="11515" y="0"/>
                    <a:pt x="11515" y="0"/>
                    <a:pt x="11515" y="0"/>
                  </a:cubicBezTo>
                  <a:cubicBezTo>
                    <a:pt x="11531" y="0"/>
                    <a:pt x="11544" y="13"/>
                    <a:pt x="11544" y="29"/>
                  </a:cubicBezTo>
                  <a:cubicBezTo>
                    <a:pt x="11544" y="29"/>
                    <a:pt x="11544" y="29"/>
                    <a:pt x="11544" y="29"/>
                  </a:cubicBezTo>
                  <a:cubicBezTo>
                    <a:pt x="11544" y="45"/>
                    <a:pt x="11531" y="58"/>
                    <a:pt x="11515" y="58"/>
                  </a:cubicBezTo>
                  <a:cubicBezTo>
                    <a:pt x="11515" y="58"/>
                    <a:pt x="11515" y="58"/>
                    <a:pt x="11515" y="58"/>
                  </a:cubicBezTo>
                  <a:cubicBezTo>
                    <a:pt x="11499" y="58"/>
                    <a:pt x="11486" y="45"/>
                    <a:pt x="11486" y="29"/>
                  </a:cubicBezTo>
                  <a:close/>
                  <a:moveTo>
                    <a:pt x="11312" y="29"/>
                  </a:moveTo>
                  <a:cubicBezTo>
                    <a:pt x="11312" y="13"/>
                    <a:pt x="11325" y="0"/>
                    <a:pt x="11341" y="0"/>
                  </a:cubicBezTo>
                  <a:cubicBezTo>
                    <a:pt x="11341" y="0"/>
                    <a:pt x="11341" y="0"/>
                    <a:pt x="11341" y="0"/>
                  </a:cubicBezTo>
                  <a:cubicBezTo>
                    <a:pt x="11357" y="0"/>
                    <a:pt x="11370" y="13"/>
                    <a:pt x="11370" y="29"/>
                  </a:cubicBezTo>
                  <a:cubicBezTo>
                    <a:pt x="11370" y="29"/>
                    <a:pt x="11370" y="29"/>
                    <a:pt x="11370" y="29"/>
                  </a:cubicBezTo>
                  <a:cubicBezTo>
                    <a:pt x="11370" y="45"/>
                    <a:pt x="11357" y="58"/>
                    <a:pt x="11341" y="58"/>
                  </a:cubicBezTo>
                  <a:cubicBezTo>
                    <a:pt x="11341" y="58"/>
                    <a:pt x="11341" y="58"/>
                    <a:pt x="11341" y="58"/>
                  </a:cubicBezTo>
                  <a:cubicBezTo>
                    <a:pt x="11325" y="58"/>
                    <a:pt x="11312" y="45"/>
                    <a:pt x="11312" y="29"/>
                  </a:cubicBezTo>
                  <a:close/>
                  <a:moveTo>
                    <a:pt x="11138" y="29"/>
                  </a:moveTo>
                  <a:cubicBezTo>
                    <a:pt x="11138" y="13"/>
                    <a:pt x="11151" y="0"/>
                    <a:pt x="11167" y="0"/>
                  </a:cubicBezTo>
                  <a:cubicBezTo>
                    <a:pt x="11167" y="0"/>
                    <a:pt x="11167" y="0"/>
                    <a:pt x="11167" y="0"/>
                  </a:cubicBezTo>
                  <a:cubicBezTo>
                    <a:pt x="11183" y="0"/>
                    <a:pt x="11196" y="13"/>
                    <a:pt x="11196" y="29"/>
                  </a:cubicBezTo>
                  <a:cubicBezTo>
                    <a:pt x="11196" y="29"/>
                    <a:pt x="11196" y="29"/>
                    <a:pt x="11196" y="29"/>
                  </a:cubicBezTo>
                  <a:cubicBezTo>
                    <a:pt x="11196" y="45"/>
                    <a:pt x="11183" y="58"/>
                    <a:pt x="11167" y="58"/>
                  </a:cubicBezTo>
                  <a:cubicBezTo>
                    <a:pt x="11167" y="58"/>
                    <a:pt x="11167" y="58"/>
                    <a:pt x="11167" y="58"/>
                  </a:cubicBezTo>
                  <a:cubicBezTo>
                    <a:pt x="11151" y="58"/>
                    <a:pt x="11138" y="45"/>
                    <a:pt x="11138" y="29"/>
                  </a:cubicBezTo>
                  <a:close/>
                  <a:moveTo>
                    <a:pt x="10964" y="29"/>
                  </a:moveTo>
                  <a:cubicBezTo>
                    <a:pt x="10964" y="13"/>
                    <a:pt x="10977" y="0"/>
                    <a:pt x="10993" y="0"/>
                  </a:cubicBezTo>
                  <a:cubicBezTo>
                    <a:pt x="10993" y="0"/>
                    <a:pt x="10993" y="0"/>
                    <a:pt x="10993" y="0"/>
                  </a:cubicBezTo>
                  <a:cubicBezTo>
                    <a:pt x="11009" y="0"/>
                    <a:pt x="11022" y="13"/>
                    <a:pt x="11022" y="29"/>
                  </a:cubicBezTo>
                  <a:cubicBezTo>
                    <a:pt x="11022" y="29"/>
                    <a:pt x="11022" y="29"/>
                    <a:pt x="11022" y="29"/>
                  </a:cubicBezTo>
                  <a:cubicBezTo>
                    <a:pt x="11022" y="45"/>
                    <a:pt x="11009" y="58"/>
                    <a:pt x="10993" y="58"/>
                  </a:cubicBezTo>
                  <a:cubicBezTo>
                    <a:pt x="10993" y="58"/>
                    <a:pt x="10993" y="58"/>
                    <a:pt x="10993" y="58"/>
                  </a:cubicBezTo>
                  <a:cubicBezTo>
                    <a:pt x="10977" y="58"/>
                    <a:pt x="10964" y="45"/>
                    <a:pt x="10964" y="29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270092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dia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 userDrawn="1"/>
        </p:nvSpPr>
        <p:spPr bwMode="gray">
          <a:xfrm>
            <a:off x="0" y="0"/>
            <a:ext cx="12192000" cy="55368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0779" y="616128"/>
            <a:ext cx="7451159" cy="486000"/>
          </a:xfrm>
        </p:spPr>
        <p:txBody>
          <a:bodyPr anchor="b" anchorCtr="0">
            <a:normAutofit/>
          </a:bodyPr>
          <a:lstStyle>
            <a:lvl1pPr algn="l">
              <a:lnSpc>
                <a:spcPts val="3827"/>
              </a:lnSpc>
              <a:defRPr sz="3500"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30778" y="1235246"/>
            <a:ext cx="7451159" cy="486000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sz="3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400400" y="6101771"/>
            <a:ext cx="972000" cy="127000"/>
          </a:xfrm>
        </p:spPr>
        <p:txBody>
          <a:bodyPr/>
          <a:lstStyle/>
          <a:p>
            <a:r>
              <a:rPr lang="nl-NL"/>
              <a:t>00 maand 0000</a:t>
            </a:r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696400" y="6103476"/>
            <a:ext cx="4114800" cy="127000"/>
          </a:xfrm>
        </p:spPr>
        <p:txBody>
          <a:bodyPr/>
          <a:lstStyle/>
          <a:p>
            <a:r>
              <a:rPr lang="nl-NL"/>
              <a:t>Titel van de presentatie</a:t>
            </a:r>
          </a:p>
        </p:txBody>
      </p:sp>
      <p:grpSp>
        <p:nvGrpSpPr>
          <p:cNvPr id="5" name="Group 4"/>
          <p:cNvGrpSpPr>
            <a:grpSpLocks noChangeAspect="1"/>
          </p:cNvGrpSpPr>
          <p:nvPr userDrawn="1"/>
        </p:nvGrpSpPr>
        <p:grpSpPr bwMode="gray">
          <a:xfrm>
            <a:off x="431800" y="331788"/>
            <a:ext cx="11339513" cy="49212"/>
            <a:chOff x="272" y="209"/>
            <a:chExt cx="7143" cy="31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 userDrawn="1"/>
          </p:nvSpPr>
          <p:spPr bwMode="gray">
            <a:xfrm>
              <a:off x="272" y="209"/>
              <a:ext cx="7143" cy="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" name="Freeform 5"/>
            <p:cNvSpPr>
              <a:spLocks/>
            </p:cNvSpPr>
            <p:nvPr userDrawn="1"/>
          </p:nvSpPr>
          <p:spPr bwMode="gray">
            <a:xfrm>
              <a:off x="272" y="209"/>
              <a:ext cx="31" cy="32"/>
            </a:xfrm>
            <a:custGeom>
              <a:avLst/>
              <a:gdLst>
                <a:gd name="T0" fmla="*/ 28 w 58"/>
                <a:gd name="T1" fmla="*/ 58 h 58"/>
                <a:gd name="T2" fmla="*/ 18 w 58"/>
                <a:gd name="T3" fmla="*/ 56 h 58"/>
                <a:gd name="T4" fmla="*/ 8 w 58"/>
                <a:gd name="T5" fmla="*/ 50 h 58"/>
                <a:gd name="T6" fmla="*/ 2 w 58"/>
                <a:gd name="T7" fmla="*/ 40 h 58"/>
                <a:gd name="T8" fmla="*/ 0 w 58"/>
                <a:gd name="T9" fmla="*/ 29 h 58"/>
                <a:gd name="T10" fmla="*/ 8 w 58"/>
                <a:gd name="T11" fmla="*/ 9 h 58"/>
                <a:gd name="T12" fmla="*/ 18 w 58"/>
                <a:gd name="T13" fmla="*/ 2 h 58"/>
                <a:gd name="T14" fmla="*/ 40 w 58"/>
                <a:gd name="T15" fmla="*/ 2 h 58"/>
                <a:gd name="T16" fmla="*/ 49 w 58"/>
                <a:gd name="T17" fmla="*/ 9 h 58"/>
                <a:gd name="T18" fmla="*/ 58 w 58"/>
                <a:gd name="T19" fmla="*/ 29 h 58"/>
                <a:gd name="T20" fmla="*/ 56 w 58"/>
                <a:gd name="T21" fmla="*/ 40 h 58"/>
                <a:gd name="T22" fmla="*/ 49 w 58"/>
                <a:gd name="T23" fmla="*/ 50 h 58"/>
                <a:gd name="T24" fmla="*/ 40 w 58"/>
                <a:gd name="T25" fmla="*/ 56 h 58"/>
                <a:gd name="T26" fmla="*/ 28 w 58"/>
                <a:gd name="T2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8">
                  <a:moveTo>
                    <a:pt x="28" y="58"/>
                  </a:moveTo>
                  <a:cubicBezTo>
                    <a:pt x="25" y="58"/>
                    <a:pt x="21" y="58"/>
                    <a:pt x="18" y="56"/>
                  </a:cubicBezTo>
                  <a:cubicBezTo>
                    <a:pt x="14" y="55"/>
                    <a:pt x="11" y="52"/>
                    <a:pt x="8" y="50"/>
                  </a:cubicBezTo>
                  <a:cubicBezTo>
                    <a:pt x="5" y="47"/>
                    <a:pt x="3" y="44"/>
                    <a:pt x="2" y="40"/>
                  </a:cubicBezTo>
                  <a:cubicBezTo>
                    <a:pt x="0" y="37"/>
                    <a:pt x="0" y="33"/>
                    <a:pt x="0" y="29"/>
                  </a:cubicBezTo>
                  <a:cubicBezTo>
                    <a:pt x="0" y="22"/>
                    <a:pt x="2" y="14"/>
                    <a:pt x="8" y="9"/>
                  </a:cubicBezTo>
                  <a:cubicBezTo>
                    <a:pt x="11" y="6"/>
                    <a:pt x="14" y="4"/>
                    <a:pt x="18" y="2"/>
                  </a:cubicBezTo>
                  <a:cubicBezTo>
                    <a:pt x="24" y="0"/>
                    <a:pt x="33" y="0"/>
                    <a:pt x="40" y="2"/>
                  </a:cubicBezTo>
                  <a:cubicBezTo>
                    <a:pt x="43" y="4"/>
                    <a:pt x="46" y="6"/>
                    <a:pt x="49" y="9"/>
                  </a:cubicBezTo>
                  <a:cubicBezTo>
                    <a:pt x="54" y="14"/>
                    <a:pt x="58" y="22"/>
                    <a:pt x="58" y="29"/>
                  </a:cubicBezTo>
                  <a:cubicBezTo>
                    <a:pt x="58" y="33"/>
                    <a:pt x="57" y="37"/>
                    <a:pt x="56" y="40"/>
                  </a:cubicBezTo>
                  <a:cubicBezTo>
                    <a:pt x="54" y="44"/>
                    <a:pt x="52" y="47"/>
                    <a:pt x="49" y="50"/>
                  </a:cubicBezTo>
                  <a:cubicBezTo>
                    <a:pt x="46" y="52"/>
                    <a:pt x="43" y="55"/>
                    <a:pt x="40" y="56"/>
                  </a:cubicBezTo>
                  <a:cubicBezTo>
                    <a:pt x="36" y="58"/>
                    <a:pt x="32" y="58"/>
                    <a:pt x="28" y="58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" name="Freeform 6"/>
            <p:cNvSpPr>
              <a:spLocks noEditPoints="1"/>
            </p:cNvSpPr>
            <p:nvPr userDrawn="1"/>
          </p:nvSpPr>
          <p:spPr bwMode="gray">
            <a:xfrm>
              <a:off x="365" y="209"/>
              <a:ext cx="7050" cy="32"/>
            </a:xfrm>
            <a:custGeom>
              <a:avLst/>
              <a:gdLst>
                <a:gd name="T0" fmla="*/ 1421 w 13111"/>
                <a:gd name="T1" fmla="*/ 0 h 58"/>
                <a:gd name="T2" fmla="*/ 1276 w 13111"/>
                <a:gd name="T3" fmla="*/ 29 h 58"/>
                <a:gd name="T4" fmla="*/ 1073 w 13111"/>
                <a:gd name="T5" fmla="*/ 58 h 58"/>
                <a:gd name="T6" fmla="*/ 870 w 13111"/>
                <a:gd name="T7" fmla="*/ 29 h 58"/>
                <a:gd name="T8" fmla="*/ 551 w 13111"/>
                <a:gd name="T9" fmla="*/ 0 h 58"/>
                <a:gd name="T10" fmla="*/ 406 w 13111"/>
                <a:gd name="T11" fmla="*/ 29 h 58"/>
                <a:gd name="T12" fmla="*/ 203 w 13111"/>
                <a:gd name="T13" fmla="*/ 58 h 58"/>
                <a:gd name="T14" fmla="*/ 0 w 13111"/>
                <a:gd name="T15" fmla="*/ 29 h 58"/>
                <a:gd name="T16" fmla="*/ 3684 w 13111"/>
                <a:gd name="T17" fmla="*/ 0 h 58"/>
                <a:gd name="T18" fmla="*/ 3538 w 13111"/>
                <a:gd name="T19" fmla="*/ 29 h 58"/>
                <a:gd name="T20" fmla="*/ 3336 w 13111"/>
                <a:gd name="T21" fmla="*/ 58 h 58"/>
                <a:gd name="T22" fmla="*/ 3132 w 13111"/>
                <a:gd name="T23" fmla="*/ 29 h 58"/>
                <a:gd name="T24" fmla="*/ 2813 w 13111"/>
                <a:gd name="T25" fmla="*/ 0 h 58"/>
                <a:gd name="T26" fmla="*/ 2668 w 13111"/>
                <a:gd name="T27" fmla="*/ 29 h 58"/>
                <a:gd name="T28" fmla="*/ 2465 w 13111"/>
                <a:gd name="T29" fmla="*/ 58 h 58"/>
                <a:gd name="T30" fmla="*/ 2262 w 13111"/>
                <a:gd name="T31" fmla="*/ 29 h 58"/>
                <a:gd name="T32" fmla="*/ 1943 w 13111"/>
                <a:gd name="T33" fmla="*/ 0 h 58"/>
                <a:gd name="T34" fmla="*/ 1798 w 13111"/>
                <a:gd name="T35" fmla="*/ 29 h 58"/>
                <a:gd name="T36" fmla="*/ 6468 w 13111"/>
                <a:gd name="T37" fmla="*/ 58 h 58"/>
                <a:gd name="T38" fmla="*/ 6265 w 13111"/>
                <a:gd name="T39" fmla="*/ 29 h 58"/>
                <a:gd name="T40" fmla="*/ 5946 w 13111"/>
                <a:gd name="T41" fmla="*/ 0 h 58"/>
                <a:gd name="T42" fmla="*/ 5801 w 13111"/>
                <a:gd name="T43" fmla="*/ 29 h 58"/>
                <a:gd name="T44" fmla="*/ 5598 w 13111"/>
                <a:gd name="T45" fmla="*/ 58 h 58"/>
                <a:gd name="T46" fmla="*/ 5395 w 13111"/>
                <a:gd name="T47" fmla="*/ 29 h 58"/>
                <a:gd name="T48" fmla="*/ 5076 w 13111"/>
                <a:gd name="T49" fmla="*/ 0 h 58"/>
                <a:gd name="T50" fmla="*/ 4931 w 13111"/>
                <a:gd name="T51" fmla="*/ 29 h 58"/>
                <a:gd name="T52" fmla="*/ 4728 w 13111"/>
                <a:gd name="T53" fmla="*/ 58 h 58"/>
                <a:gd name="T54" fmla="*/ 4524 w 13111"/>
                <a:gd name="T55" fmla="*/ 29 h 58"/>
                <a:gd name="T56" fmla="*/ 4206 w 13111"/>
                <a:gd name="T57" fmla="*/ 0 h 58"/>
                <a:gd name="T58" fmla="*/ 4060 w 13111"/>
                <a:gd name="T59" fmla="*/ 29 h 58"/>
                <a:gd name="T60" fmla="*/ 8731 w 13111"/>
                <a:gd name="T61" fmla="*/ 58 h 58"/>
                <a:gd name="T62" fmla="*/ 8528 w 13111"/>
                <a:gd name="T63" fmla="*/ 29 h 58"/>
                <a:gd name="T64" fmla="*/ 8208 w 13111"/>
                <a:gd name="T65" fmla="*/ 0 h 58"/>
                <a:gd name="T66" fmla="*/ 8064 w 13111"/>
                <a:gd name="T67" fmla="*/ 29 h 58"/>
                <a:gd name="T68" fmla="*/ 7860 w 13111"/>
                <a:gd name="T69" fmla="*/ 58 h 58"/>
                <a:gd name="T70" fmla="*/ 7657 w 13111"/>
                <a:gd name="T71" fmla="*/ 29 h 58"/>
                <a:gd name="T72" fmla="*/ 7338 w 13111"/>
                <a:gd name="T73" fmla="*/ 0 h 58"/>
                <a:gd name="T74" fmla="*/ 7193 w 13111"/>
                <a:gd name="T75" fmla="*/ 29 h 58"/>
                <a:gd name="T76" fmla="*/ 6990 w 13111"/>
                <a:gd name="T77" fmla="*/ 58 h 58"/>
                <a:gd name="T78" fmla="*/ 6787 w 13111"/>
                <a:gd name="T79" fmla="*/ 29 h 58"/>
                <a:gd name="T80" fmla="*/ 10819 w 13111"/>
                <a:gd name="T81" fmla="*/ 0 h 58"/>
                <a:gd name="T82" fmla="*/ 10674 w 13111"/>
                <a:gd name="T83" fmla="*/ 29 h 58"/>
                <a:gd name="T84" fmla="*/ 10471 w 13111"/>
                <a:gd name="T85" fmla="*/ 58 h 58"/>
                <a:gd name="T86" fmla="*/ 10268 w 13111"/>
                <a:gd name="T87" fmla="*/ 29 h 58"/>
                <a:gd name="T88" fmla="*/ 9949 w 13111"/>
                <a:gd name="T89" fmla="*/ 0 h 58"/>
                <a:gd name="T90" fmla="*/ 9804 w 13111"/>
                <a:gd name="T91" fmla="*/ 29 h 58"/>
                <a:gd name="T92" fmla="*/ 9601 w 13111"/>
                <a:gd name="T93" fmla="*/ 58 h 58"/>
                <a:gd name="T94" fmla="*/ 9398 w 13111"/>
                <a:gd name="T95" fmla="*/ 29 h 58"/>
                <a:gd name="T96" fmla="*/ 9079 w 13111"/>
                <a:gd name="T97" fmla="*/ 0 h 58"/>
                <a:gd name="T98" fmla="*/ 8934 w 13111"/>
                <a:gd name="T99" fmla="*/ 29 h 58"/>
                <a:gd name="T100" fmla="*/ 13082 w 13111"/>
                <a:gd name="T101" fmla="*/ 58 h 58"/>
                <a:gd name="T102" fmla="*/ 12878 w 13111"/>
                <a:gd name="T103" fmla="*/ 29 h 58"/>
                <a:gd name="T104" fmla="*/ 12560 w 13111"/>
                <a:gd name="T105" fmla="*/ 0 h 58"/>
                <a:gd name="T106" fmla="*/ 12414 w 13111"/>
                <a:gd name="T107" fmla="*/ 29 h 58"/>
                <a:gd name="T108" fmla="*/ 12212 w 13111"/>
                <a:gd name="T109" fmla="*/ 58 h 58"/>
                <a:gd name="T110" fmla="*/ 12008 w 13111"/>
                <a:gd name="T111" fmla="*/ 29 h 58"/>
                <a:gd name="T112" fmla="*/ 11689 w 13111"/>
                <a:gd name="T113" fmla="*/ 0 h 58"/>
                <a:gd name="T114" fmla="*/ 11544 w 13111"/>
                <a:gd name="T115" fmla="*/ 29 h 58"/>
                <a:gd name="T116" fmla="*/ 11341 w 13111"/>
                <a:gd name="T117" fmla="*/ 58 h 58"/>
                <a:gd name="T118" fmla="*/ 11138 w 13111"/>
                <a:gd name="T11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111" h="58">
                  <a:moveTo>
                    <a:pt x="1566" y="29"/>
                  </a:moveTo>
                  <a:cubicBezTo>
                    <a:pt x="1566" y="13"/>
                    <a:pt x="1579" y="0"/>
                    <a:pt x="1595" y="0"/>
                  </a:cubicBezTo>
                  <a:cubicBezTo>
                    <a:pt x="1595" y="0"/>
                    <a:pt x="1595" y="0"/>
                    <a:pt x="1595" y="0"/>
                  </a:cubicBezTo>
                  <a:cubicBezTo>
                    <a:pt x="1611" y="0"/>
                    <a:pt x="1624" y="13"/>
                    <a:pt x="1624" y="29"/>
                  </a:cubicBezTo>
                  <a:cubicBezTo>
                    <a:pt x="1624" y="29"/>
                    <a:pt x="1624" y="29"/>
                    <a:pt x="1624" y="29"/>
                  </a:cubicBezTo>
                  <a:cubicBezTo>
                    <a:pt x="1624" y="45"/>
                    <a:pt x="1611" y="58"/>
                    <a:pt x="1595" y="58"/>
                  </a:cubicBezTo>
                  <a:cubicBezTo>
                    <a:pt x="1595" y="58"/>
                    <a:pt x="1595" y="58"/>
                    <a:pt x="1595" y="58"/>
                  </a:cubicBezTo>
                  <a:cubicBezTo>
                    <a:pt x="1579" y="58"/>
                    <a:pt x="1566" y="45"/>
                    <a:pt x="1566" y="29"/>
                  </a:cubicBezTo>
                  <a:close/>
                  <a:moveTo>
                    <a:pt x="1392" y="29"/>
                  </a:moveTo>
                  <a:cubicBezTo>
                    <a:pt x="1392" y="13"/>
                    <a:pt x="1405" y="0"/>
                    <a:pt x="1421" y="0"/>
                  </a:cubicBezTo>
                  <a:cubicBezTo>
                    <a:pt x="1421" y="0"/>
                    <a:pt x="1421" y="0"/>
                    <a:pt x="1421" y="0"/>
                  </a:cubicBezTo>
                  <a:cubicBezTo>
                    <a:pt x="1437" y="0"/>
                    <a:pt x="1450" y="13"/>
                    <a:pt x="1450" y="29"/>
                  </a:cubicBezTo>
                  <a:cubicBezTo>
                    <a:pt x="1450" y="29"/>
                    <a:pt x="1450" y="29"/>
                    <a:pt x="1450" y="29"/>
                  </a:cubicBezTo>
                  <a:cubicBezTo>
                    <a:pt x="1450" y="45"/>
                    <a:pt x="1437" y="58"/>
                    <a:pt x="1421" y="58"/>
                  </a:cubicBezTo>
                  <a:cubicBezTo>
                    <a:pt x="1421" y="58"/>
                    <a:pt x="1421" y="58"/>
                    <a:pt x="1421" y="58"/>
                  </a:cubicBezTo>
                  <a:cubicBezTo>
                    <a:pt x="1405" y="58"/>
                    <a:pt x="1392" y="45"/>
                    <a:pt x="1392" y="29"/>
                  </a:cubicBezTo>
                  <a:close/>
                  <a:moveTo>
                    <a:pt x="1218" y="29"/>
                  </a:moveTo>
                  <a:cubicBezTo>
                    <a:pt x="1218" y="13"/>
                    <a:pt x="1231" y="0"/>
                    <a:pt x="1247" y="0"/>
                  </a:cubicBezTo>
                  <a:cubicBezTo>
                    <a:pt x="1247" y="0"/>
                    <a:pt x="1247" y="0"/>
                    <a:pt x="1247" y="0"/>
                  </a:cubicBezTo>
                  <a:cubicBezTo>
                    <a:pt x="1263" y="0"/>
                    <a:pt x="1276" y="13"/>
                    <a:pt x="1276" y="29"/>
                  </a:cubicBezTo>
                  <a:cubicBezTo>
                    <a:pt x="1276" y="29"/>
                    <a:pt x="1276" y="29"/>
                    <a:pt x="1276" y="29"/>
                  </a:cubicBezTo>
                  <a:cubicBezTo>
                    <a:pt x="1276" y="45"/>
                    <a:pt x="1263" y="58"/>
                    <a:pt x="1247" y="58"/>
                  </a:cubicBezTo>
                  <a:cubicBezTo>
                    <a:pt x="1247" y="58"/>
                    <a:pt x="1247" y="58"/>
                    <a:pt x="1247" y="58"/>
                  </a:cubicBezTo>
                  <a:cubicBezTo>
                    <a:pt x="1231" y="58"/>
                    <a:pt x="1218" y="45"/>
                    <a:pt x="1218" y="29"/>
                  </a:cubicBezTo>
                  <a:close/>
                  <a:moveTo>
                    <a:pt x="1044" y="29"/>
                  </a:moveTo>
                  <a:cubicBezTo>
                    <a:pt x="1044" y="13"/>
                    <a:pt x="1057" y="0"/>
                    <a:pt x="1073" y="0"/>
                  </a:cubicBezTo>
                  <a:cubicBezTo>
                    <a:pt x="1073" y="0"/>
                    <a:pt x="1073" y="0"/>
                    <a:pt x="1073" y="0"/>
                  </a:cubicBezTo>
                  <a:cubicBezTo>
                    <a:pt x="1089" y="0"/>
                    <a:pt x="1102" y="13"/>
                    <a:pt x="1102" y="29"/>
                  </a:cubicBezTo>
                  <a:cubicBezTo>
                    <a:pt x="1102" y="29"/>
                    <a:pt x="1102" y="29"/>
                    <a:pt x="1102" y="29"/>
                  </a:cubicBezTo>
                  <a:cubicBezTo>
                    <a:pt x="1102" y="45"/>
                    <a:pt x="1089" y="58"/>
                    <a:pt x="1073" y="58"/>
                  </a:cubicBezTo>
                  <a:cubicBezTo>
                    <a:pt x="1073" y="58"/>
                    <a:pt x="1073" y="58"/>
                    <a:pt x="1073" y="58"/>
                  </a:cubicBezTo>
                  <a:cubicBezTo>
                    <a:pt x="1057" y="58"/>
                    <a:pt x="1044" y="45"/>
                    <a:pt x="1044" y="29"/>
                  </a:cubicBezTo>
                  <a:close/>
                  <a:moveTo>
                    <a:pt x="870" y="29"/>
                  </a:moveTo>
                  <a:cubicBezTo>
                    <a:pt x="870" y="13"/>
                    <a:pt x="883" y="0"/>
                    <a:pt x="899" y="0"/>
                  </a:cubicBezTo>
                  <a:cubicBezTo>
                    <a:pt x="899" y="0"/>
                    <a:pt x="899" y="0"/>
                    <a:pt x="899" y="0"/>
                  </a:cubicBezTo>
                  <a:cubicBezTo>
                    <a:pt x="915" y="0"/>
                    <a:pt x="928" y="13"/>
                    <a:pt x="928" y="29"/>
                  </a:cubicBezTo>
                  <a:cubicBezTo>
                    <a:pt x="928" y="29"/>
                    <a:pt x="928" y="29"/>
                    <a:pt x="928" y="29"/>
                  </a:cubicBezTo>
                  <a:cubicBezTo>
                    <a:pt x="928" y="45"/>
                    <a:pt x="915" y="58"/>
                    <a:pt x="899" y="58"/>
                  </a:cubicBezTo>
                  <a:cubicBezTo>
                    <a:pt x="899" y="58"/>
                    <a:pt x="899" y="58"/>
                    <a:pt x="899" y="58"/>
                  </a:cubicBezTo>
                  <a:cubicBezTo>
                    <a:pt x="883" y="58"/>
                    <a:pt x="870" y="45"/>
                    <a:pt x="870" y="29"/>
                  </a:cubicBezTo>
                  <a:close/>
                  <a:moveTo>
                    <a:pt x="696" y="29"/>
                  </a:moveTo>
                  <a:cubicBezTo>
                    <a:pt x="696" y="13"/>
                    <a:pt x="709" y="0"/>
                    <a:pt x="72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41" y="0"/>
                    <a:pt x="754" y="13"/>
                    <a:pt x="754" y="29"/>
                  </a:cubicBezTo>
                  <a:cubicBezTo>
                    <a:pt x="754" y="29"/>
                    <a:pt x="754" y="29"/>
                    <a:pt x="754" y="29"/>
                  </a:cubicBezTo>
                  <a:cubicBezTo>
                    <a:pt x="754" y="45"/>
                    <a:pt x="741" y="58"/>
                    <a:pt x="725" y="58"/>
                  </a:cubicBezTo>
                  <a:cubicBezTo>
                    <a:pt x="725" y="58"/>
                    <a:pt x="725" y="58"/>
                    <a:pt x="725" y="58"/>
                  </a:cubicBezTo>
                  <a:cubicBezTo>
                    <a:pt x="709" y="58"/>
                    <a:pt x="696" y="45"/>
                    <a:pt x="696" y="29"/>
                  </a:cubicBezTo>
                  <a:close/>
                  <a:moveTo>
                    <a:pt x="522" y="29"/>
                  </a:moveTo>
                  <a:cubicBezTo>
                    <a:pt x="522" y="13"/>
                    <a:pt x="535" y="0"/>
                    <a:pt x="551" y="0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567" y="0"/>
                    <a:pt x="580" y="13"/>
                    <a:pt x="580" y="29"/>
                  </a:cubicBezTo>
                  <a:cubicBezTo>
                    <a:pt x="580" y="29"/>
                    <a:pt x="580" y="29"/>
                    <a:pt x="580" y="29"/>
                  </a:cubicBezTo>
                  <a:cubicBezTo>
                    <a:pt x="580" y="45"/>
                    <a:pt x="567" y="58"/>
                    <a:pt x="551" y="58"/>
                  </a:cubicBezTo>
                  <a:cubicBezTo>
                    <a:pt x="551" y="58"/>
                    <a:pt x="551" y="58"/>
                    <a:pt x="551" y="58"/>
                  </a:cubicBezTo>
                  <a:cubicBezTo>
                    <a:pt x="535" y="58"/>
                    <a:pt x="522" y="45"/>
                    <a:pt x="522" y="29"/>
                  </a:cubicBezTo>
                  <a:close/>
                  <a:moveTo>
                    <a:pt x="348" y="29"/>
                  </a:moveTo>
                  <a:cubicBezTo>
                    <a:pt x="348" y="13"/>
                    <a:pt x="360" y="0"/>
                    <a:pt x="377" y="0"/>
                  </a:cubicBezTo>
                  <a:cubicBezTo>
                    <a:pt x="377" y="0"/>
                    <a:pt x="377" y="0"/>
                    <a:pt x="377" y="0"/>
                  </a:cubicBezTo>
                  <a:cubicBezTo>
                    <a:pt x="393" y="0"/>
                    <a:pt x="406" y="13"/>
                    <a:pt x="406" y="29"/>
                  </a:cubicBezTo>
                  <a:cubicBezTo>
                    <a:pt x="406" y="29"/>
                    <a:pt x="406" y="29"/>
                    <a:pt x="406" y="29"/>
                  </a:cubicBezTo>
                  <a:cubicBezTo>
                    <a:pt x="406" y="45"/>
                    <a:pt x="393" y="58"/>
                    <a:pt x="377" y="58"/>
                  </a:cubicBezTo>
                  <a:cubicBezTo>
                    <a:pt x="377" y="58"/>
                    <a:pt x="377" y="58"/>
                    <a:pt x="377" y="58"/>
                  </a:cubicBezTo>
                  <a:cubicBezTo>
                    <a:pt x="360" y="58"/>
                    <a:pt x="348" y="45"/>
                    <a:pt x="348" y="29"/>
                  </a:cubicBezTo>
                  <a:close/>
                  <a:moveTo>
                    <a:pt x="174" y="29"/>
                  </a:moveTo>
                  <a:cubicBezTo>
                    <a:pt x="174" y="13"/>
                    <a:pt x="186" y="0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19" y="0"/>
                    <a:pt x="232" y="13"/>
                    <a:pt x="232" y="29"/>
                  </a:cubicBezTo>
                  <a:cubicBezTo>
                    <a:pt x="232" y="29"/>
                    <a:pt x="232" y="29"/>
                    <a:pt x="232" y="29"/>
                  </a:cubicBezTo>
                  <a:cubicBezTo>
                    <a:pt x="232" y="45"/>
                    <a:pt x="219" y="58"/>
                    <a:pt x="203" y="58"/>
                  </a:cubicBezTo>
                  <a:cubicBezTo>
                    <a:pt x="203" y="58"/>
                    <a:pt x="203" y="58"/>
                    <a:pt x="203" y="58"/>
                  </a:cubicBezTo>
                  <a:cubicBezTo>
                    <a:pt x="186" y="58"/>
                    <a:pt x="174" y="45"/>
                    <a:pt x="174" y="29"/>
                  </a:cubicBezTo>
                  <a:close/>
                  <a:moveTo>
                    <a:pt x="0" y="29"/>
                  </a:moveTo>
                  <a:cubicBezTo>
                    <a:pt x="0" y="13"/>
                    <a:pt x="12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12" y="58"/>
                    <a:pt x="0" y="45"/>
                    <a:pt x="0" y="29"/>
                  </a:cubicBezTo>
                  <a:close/>
                  <a:moveTo>
                    <a:pt x="3828" y="29"/>
                  </a:moveTo>
                  <a:cubicBezTo>
                    <a:pt x="3828" y="13"/>
                    <a:pt x="3842" y="0"/>
                    <a:pt x="3858" y="0"/>
                  </a:cubicBezTo>
                  <a:cubicBezTo>
                    <a:pt x="3858" y="0"/>
                    <a:pt x="3858" y="0"/>
                    <a:pt x="3858" y="0"/>
                  </a:cubicBezTo>
                  <a:cubicBezTo>
                    <a:pt x="3874" y="0"/>
                    <a:pt x="3886" y="13"/>
                    <a:pt x="3886" y="29"/>
                  </a:cubicBezTo>
                  <a:cubicBezTo>
                    <a:pt x="3886" y="29"/>
                    <a:pt x="3886" y="29"/>
                    <a:pt x="3886" y="29"/>
                  </a:cubicBezTo>
                  <a:cubicBezTo>
                    <a:pt x="3886" y="45"/>
                    <a:pt x="3874" y="58"/>
                    <a:pt x="3858" y="58"/>
                  </a:cubicBezTo>
                  <a:cubicBezTo>
                    <a:pt x="3858" y="58"/>
                    <a:pt x="3858" y="58"/>
                    <a:pt x="3858" y="58"/>
                  </a:cubicBezTo>
                  <a:cubicBezTo>
                    <a:pt x="3842" y="58"/>
                    <a:pt x="3828" y="45"/>
                    <a:pt x="3828" y="29"/>
                  </a:cubicBezTo>
                  <a:close/>
                  <a:moveTo>
                    <a:pt x="3654" y="29"/>
                  </a:moveTo>
                  <a:cubicBezTo>
                    <a:pt x="3654" y="13"/>
                    <a:pt x="3667" y="0"/>
                    <a:pt x="3684" y="0"/>
                  </a:cubicBezTo>
                  <a:cubicBezTo>
                    <a:pt x="3684" y="0"/>
                    <a:pt x="3684" y="0"/>
                    <a:pt x="3684" y="0"/>
                  </a:cubicBezTo>
                  <a:cubicBezTo>
                    <a:pt x="3700" y="0"/>
                    <a:pt x="3712" y="13"/>
                    <a:pt x="3712" y="29"/>
                  </a:cubicBezTo>
                  <a:cubicBezTo>
                    <a:pt x="3712" y="29"/>
                    <a:pt x="3712" y="29"/>
                    <a:pt x="3712" y="29"/>
                  </a:cubicBezTo>
                  <a:cubicBezTo>
                    <a:pt x="3712" y="45"/>
                    <a:pt x="3700" y="58"/>
                    <a:pt x="3684" y="58"/>
                  </a:cubicBezTo>
                  <a:cubicBezTo>
                    <a:pt x="3684" y="58"/>
                    <a:pt x="3684" y="58"/>
                    <a:pt x="3684" y="58"/>
                  </a:cubicBezTo>
                  <a:cubicBezTo>
                    <a:pt x="3667" y="58"/>
                    <a:pt x="3654" y="45"/>
                    <a:pt x="3654" y="29"/>
                  </a:cubicBezTo>
                  <a:close/>
                  <a:moveTo>
                    <a:pt x="3480" y="29"/>
                  </a:moveTo>
                  <a:cubicBezTo>
                    <a:pt x="3480" y="13"/>
                    <a:pt x="3493" y="0"/>
                    <a:pt x="3509" y="0"/>
                  </a:cubicBezTo>
                  <a:cubicBezTo>
                    <a:pt x="3509" y="0"/>
                    <a:pt x="3509" y="0"/>
                    <a:pt x="3509" y="0"/>
                  </a:cubicBezTo>
                  <a:cubicBezTo>
                    <a:pt x="3526" y="0"/>
                    <a:pt x="3538" y="13"/>
                    <a:pt x="3538" y="29"/>
                  </a:cubicBezTo>
                  <a:cubicBezTo>
                    <a:pt x="3538" y="29"/>
                    <a:pt x="3538" y="29"/>
                    <a:pt x="3538" y="29"/>
                  </a:cubicBezTo>
                  <a:cubicBezTo>
                    <a:pt x="3538" y="45"/>
                    <a:pt x="3526" y="58"/>
                    <a:pt x="3509" y="58"/>
                  </a:cubicBezTo>
                  <a:cubicBezTo>
                    <a:pt x="3509" y="58"/>
                    <a:pt x="3509" y="58"/>
                    <a:pt x="3509" y="58"/>
                  </a:cubicBezTo>
                  <a:cubicBezTo>
                    <a:pt x="3493" y="58"/>
                    <a:pt x="3480" y="45"/>
                    <a:pt x="3480" y="29"/>
                  </a:cubicBezTo>
                  <a:close/>
                  <a:moveTo>
                    <a:pt x="3306" y="29"/>
                  </a:moveTo>
                  <a:cubicBezTo>
                    <a:pt x="3306" y="13"/>
                    <a:pt x="3319" y="0"/>
                    <a:pt x="3335" y="0"/>
                  </a:cubicBezTo>
                  <a:cubicBezTo>
                    <a:pt x="3335" y="0"/>
                    <a:pt x="3335" y="0"/>
                    <a:pt x="3335" y="0"/>
                  </a:cubicBezTo>
                  <a:cubicBezTo>
                    <a:pt x="3352" y="0"/>
                    <a:pt x="3364" y="13"/>
                    <a:pt x="3364" y="29"/>
                  </a:cubicBezTo>
                  <a:cubicBezTo>
                    <a:pt x="3364" y="29"/>
                    <a:pt x="3364" y="29"/>
                    <a:pt x="3364" y="29"/>
                  </a:cubicBezTo>
                  <a:cubicBezTo>
                    <a:pt x="3364" y="45"/>
                    <a:pt x="3352" y="58"/>
                    <a:pt x="3336" y="58"/>
                  </a:cubicBezTo>
                  <a:cubicBezTo>
                    <a:pt x="3336" y="58"/>
                    <a:pt x="3336" y="58"/>
                    <a:pt x="3336" y="58"/>
                  </a:cubicBezTo>
                  <a:cubicBezTo>
                    <a:pt x="3319" y="58"/>
                    <a:pt x="3306" y="45"/>
                    <a:pt x="3306" y="29"/>
                  </a:cubicBezTo>
                  <a:close/>
                  <a:moveTo>
                    <a:pt x="3132" y="29"/>
                  </a:moveTo>
                  <a:cubicBezTo>
                    <a:pt x="3132" y="13"/>
                    <a:pt x="3145" y="0"/>
                    <a:pt x="3161" y="0"/>
                  </a:cubicBezTo>
                  <a:cubicBezTo>
                    <a:pt x="3161" y="0"/>
                    <a:pt x="3161" y="0"/>
                    <a:pt x="3161" y="0"/>
                  </a:cubicBezTo>
                  <a:cubicBezTo>
                    <a:pt x="3177" y="0"/>
                    <a:pt x="3190" y="13"/>
                    <a:pt x="3190" y="29"/>
                  </a:cubicBezTo>
                  <a:cubicBezTo>
                    <a:pt x="3190" y="29"/>
                    <a:pt x="3190" y="29"/>
                    <a:pt x="3190" y="29"/>
                  </a:cubicBezTo>
                  <a:cubicBezTo>
                    <a:pt x="3190" y="45"/>
                    <a:pt x="3177" y="58"/>
                    <a:pt x="3161" y="58"/>
                  </a:cubicBezTo>
                  <a:cubicBezTo>
                    <a:pt x="3161" y="58"/>
                    <a:pt x="3161" y="58"/>
                    <a:pt x="3161" y="58"/>
                  </a:cubicBezTo>
                  <a:cubicBezTo>
                    <a:pt x="3145" y="58"/>
                    <a:pt x="3132" y="45"/>
                    <a:pt x="3132" y="29"/>
                  </a:cubicBezTo>
                  <a:close/>
                  <a:moveTo>
                    <a:pt x="2958" y="29"/>
                  </a:moveTo>
                  <a:cubicBezTo>
                    <a:pt x="2958" y="13"/>
                    <a:pt x="2971" y="0"/>
                    <a:pt x="2987" y="0"/>
                  </a:cubicBezTo>
                  <a:cubicBezTo>
                    <a:pt x="2987" y="0"/>
                    <a:pt x="2987" y="0"/>
                    <a:pt x="2987" y="0"/>
                  </a:cubicBezTo>
                  <a:cubicBezTo>
                    <a:pt x="3003" y="0"/>
                    <a:pt x="3016" y="13"/>
                    <a:pt x="3016" y="29"/>
                  </a:cubicBezTo>
                  <a:cubicBezTo>
                    <a:pt x="3016" y="29"/>
                    <a:pt x="3016" y="29"/>
                    <a:pt x="3016" y="29"/>
                  </a:cubicBezTo>
                  <a:cubicBezTo>
                    <a:pt x="3016" y="45"/>
                    <a:pt x="3003" y="58"/>
                    <a:pt x="2987" y="58"/>
                  </a:cubicBezTo>
                  <a:cubicBezTo>
                    <a:pt x="2987" y="58"/>
                    <a:pt x="2987" y="58"/>
                    <a:pt x="2987" y="58"/>
                  </a:cubicBezTo>
                  <a:cubicBezTo>
                    <a:pt x="2971" y="58"/>
                    <a:pt x="2958" y="45"/>
                    <a:pt x="2958" y="29"/>
                  </a:cubicBezTo>
                  <a:close/>
                  <a:moveTo>
                    <a:pt x="2784" y="29"/>
                  </a:moveTo>
                  <a:cubicBezTo>
                    <a:pt x="2784" y="13"/>
                    <a:pt x="2797" y="0"/>
                    <a:pt x="2813" y="0"/>
                  </a:cubicBezTo>
                  <a:cubicBezTo>
                    <a:pt x="2813" y="0"/>
                    <a:pt x="2813" y="0"/>
                    <a:pt x="2813" y="0"/>
                  </a:cubicBezTo>
                  <a:cubicBezTo>
                    <a:pt x="2829" y="0"/>
                    <a:pt x="2842" y="13"/>
                    <a:pt x="2842" y="29"/>
                  </a:cubicBezTo>
                  <a:cubicBezTo>
                    <a:pt x="2842" y="29"/>
                    <a:pt x="2842" y="29"/>
                    <a:pt x="2842" y="29"/>
                  </a:cubicBezTo>
                  <a:cubicBezTo>
                    <a:pt x="2842" y="45"/>
                    <a:pt x="2829" y="58"/>
                    <a:pt x="2813" y="58"/>
                  </a:cubicBezTo>
                  <a:cubicBezTo>
                    <a:pt x="2813" y="58"/>
                    <a:pt x="2813" y="58"/>
                    <a:pt x="2813" y="58"/>
                  </a:cubicBezTo>
                  <a:cubicBezTo>
                    <a:pt x="2797" y="58"/>
                    <a:pt x="2784" y="45"/>
                    <a:pt x="2784" y="29"/>
                  </a:cubicBezTo>
                  <a:close/>
                  <a:moveTo>
                    <a:pt x="2610" y="29"/>
                  </a:moveTo>
                  <a:cubicBezTo>
                    <a:pt x="2610" y="13"/>
                    <a:pt x="2623" y="0"/>
                    <a:pt x="2639" y="0"/>
                  </a:cubicBezTo>
                  <a:cubicBezTo>
                    <a:pt x="2639" y="0"/>
                    <a:pt x="2639" y="0"/>
                    <a:pt x="2639" y="0"/>
                  </a:cubicBezTo>
                  <a:cubicBezTo>
                    <a:pt x="2655" y="0"/>
                    <a:pt x="2668" y="13"/>
                    <a:pt x="2668" y="29"/>
                  </a:cubicBezTo>
                  <a:cubicBezTo>
                    <a:pt x="2668" y="29"/>
                    <a:pt x="2668" y="29"/>
                    <a:pt x="2668" y="29"/>
                  </a:cubicBezTo>
                  <a:cubicBezTo>
                    <a:pt x="2668" y="45"/>
                    <a:pt x="2655" y="58"/>
                    <a:pt x="2639" y="58"/>
                  </a:cubicBezTo>
                  <a:cubicBezTo>
                    <a:pt x="2639" y="58"/>
                    <a:pt x="2639" y="58"/>
                    <a:pt x="2639" y="58"/>
                  </a:cubicBezTo>
                  <a:cubicBezTo>
                    <a:pt x="2623" y="58"/>
                    <a:pt x="2610" y="45"/>
                    <a:pt x="2610" y="29"/>
                  </a:cubicBezTo>
                  <a:close/>
                  <a:moveTo>
                    <a:pt x="2436" y="29"/>
                  </a:moveTo>
                  <a:cubicBezTo>
                    <a:pt x="2436" y="13"/>
                    <a:pt x="2449" y="0"/>
                    <a:pt x="2465" y="0"/>
                  </a:cubicBezTo>
                  <a:cubicBezTo>
                    <a:pt x="2465" y="0"/>
                    <a:pt x="2465" y="0"/>
                    <a:pt x="2465" y="0"/>
                  </a:cubicBezTo>
                  <a:cubicBezTo>
                    <a:pt x="2481" y="0"/>
                    <a:pt x="2494" y="13"/>
                    <a:pt x="2494" y="29"/>
                  </a:cubicBezTo>
                  <a:cubicBezTo>
                    <a:pt x="2494" y="29"/>
                    <a:pt x="2494" y="29"/>
                    <a:pt x="2494" y="29"/>
                  </a:cubicBezTo>
                  <a:cubicBezTo>
                    <a:pt x="2494" y="45"/>
                    <a:pt x="2481" y="58"/>
                    <a:pt x="2465" y="58"/>
                  </a:cubicBezTo>
                  <a:cubicBezTo>
                    <a:pt x="2465" y="58"/>
                    <a:pt x="2465" y="58"/>
                    <a:pt x="2465" y="58"/>
                  </a:cubicBezTo>
                  <a:cubicBezTo>
                    <a:pt x="2449" y="58"/>
                    <a:pt x="2436" y="45"/>
                    <a:pt x="2436" y="29"/>
                  </a:cubicBezTo>
                  <a:close/>
                  <a:moveTo>
                    <a:pt x="2262" y="29"/>
                  </a:moveTo>
                  <a:cubicBezTo>
                    <a:pt x="2262" y="13"/>
                    <a:pt x="2275" y="0"/>
                    <a:pt x="2291" y="0"/>
                  </a:cubicBezTo>
                  <a:cubicBezTo>
                    <a:pt x="2291" y="0"/>
                    <a:pt x="2291" y="0"/>
                    <a:pt x="2291" y="0"/>
                  </a:cubicBezTo>
                  <a:cubicBezTo>
                    <a:pt x="2307" y="0"/>
                    <a:pt x="2320" y="13"/>
                    <a:pt x="2320" y="29"/>
                  </a:cubicBezTo>
                  <a:cubicBezTo>
                    <a:pt x="2320" y="29"/>
                    <a:pt x="2320" y="29"/>
                    <a:pt x="2320" y="29"/>
                  </a:cubicBezTo>
                  <a:cubicBezTo>
                    <a:pt x="2320" y="45"/>
                    <a:pt x="2307" y="58"/>
                    <a:pt x="2291" y="58"/>
                  </a:cubicBezTo>
                  <a:cubicBezTo>
                    <a:pt x="2291" y="58"/>
                    <a:pt x="2291" y="58"/>
                    <a:pt x="2291" y="58"/>
                  </a:cubicBezTo>
                  <a:cubicBezTo>
                    <a:pt x="2275" y="58"/>
                    <a:pt x="2262" y="45"/>
                    <a:pt x="2262" y="29"/>
                  </a:cubicBezTo>
                  <a:close/>
                  <a:moveTo>
                    <a:pt x="2088" y="29"/>
                  </a:moveTo>
                  <a:cubicBezTo>
                    <a:pt x="2088" y="13"/>
                    <a:pt x="2101" y="0"/>
                    <a:pt x="2117" y="0"/>
                  </a:cubicBezTo>
                  <a:cubicBezTo>
                    <a:pt x="2117" y="0"/>
                    <a:pt x="2117" y="0"/>
                    <a:pt x="2117" y="0"/>
                  </a:cubicBezTo>
                  <a:cubicBezTo>
                    <a:pt x="2133" y="0"/>
                    <a:pt x="2146" y="13"/>
                    <a:pt x="2146" y="29"/>
                  </a:cubicBezTo>
                  <a:cubicBezTo>
                    <a:pt x="2146" y="29"/>
                    <a:pt x="2146" y="29"/>
                    <a:pt x="2146" y="29"/>
                  </a:cubicBezTo>
                  <a:cubicBezTo>
                    <a:pt x="2146" y="45"/>
                    <a:pt x="2133" y="58"/>
                    <a:pt x="2117" y="58"/>
                  </a:cubicBezTo>
                  <a:cubicBezTo>
                    <a:pt x="2117" y="58"/>
                    <a:pt x="2117" y="58"/>
                    <a:pt x="2117" y="58"/>
                  </a:cubicBezTo>
                  <a:cubicBezTo>
                    <a:pt x="2101" y="58"/>
                    <a:pt x="2088" y="45"/>
                    <a:pt x="2088" y="29"/>
                  </a:cubicBezTo>
                  <a:close/>
                  <a:moveTo>
                    <a:pt x="1914" y="29"/>
                  </a:moveTo>
                  <a:cubicBezTo>
                    <a:pt x="1914" y="13"/>
                    <a:pt x="1927" y="0"/>
                    <a:pt x="1943" y="0"/>
                  </a:cubicBezTo>
                  <a:cubicBezTo>
                    <a:pt x="1943" y="0"/>
                    <a:pt x="1943" y="0"/>
                    <a:pt x="1943" y="0"/>
                  </a:cubicBezTo>
                  <a:cubicBezTo>
                    <a:pt x="1959" y="0"/>
                    <a:pt x="1972" y="13"/>
                    <a:pt x="1972" y="29"/>
                  </a:cubicBezTo>
                  <a:cubicBezTo>
                    <a:pt x="1972" y="29"/>
                    <a:pt x="1972" y="29"/>
                    <a:pt x="1972" y="29"/>
                  </a:cubicBezTo>
                  <a:cubicBezTo>
                    <a:pt x="1972" y="45"/>
                    <a:pt x="1959" y="58"/>
                    <a:pt x="1943" y="58"/>
                  </a:cubicBezTo>
                  <a:cubicBezTo>
                    <a:pt x="1943" y="58"/>
                    <a:pt x="1943" y="58"/>
                    <a:pt x="1943" y="58"/>
                  </a:cubicBezTo>
                  <a:cubicBezTo>
                    <a:pt x="1927" y="58"/>
                    <a:pt x="1914" y="45"/>
                    <a:pt x="1914" y="29"/>
                  </a:cubicBezTo>
                  <a:close/>
                  <a:moveTo>
                    <a:pt x="1740" y="29"/>
                  </a:moveTo>
                  <a:cubicBezTo>
                    <a:pt x="1740" y="13"/>
                    <a:pt x="1753" y="0"/>
                    <a:pt x="1769" y="0"/>
                  </a:cubicBezTo>
                  <a:cubicBezTo>
                    <a:pt x="1769" y="0"/>
                    <a:pt x="1769" y="0"/>
                    <a:pt x="1769" y="0"/>
                  </a:cubicBezTo>
                  <a:cubicBezTo>
                    <a:pt x="1785" y="0"/>
                    <a:pt x="1798" y="13"/>
                    <a:pt x="1798" y="29"/>
                  </a:cubicBezTo>
                  <a:cubicBezTo>
                    <a:pt x="1798" y="29"/>
                    <a:pt x="1798" y="29"/>
                    <a:pt x="1798" y="29"/>
                  </a:cubicBezTo>
                  <a:cubicBezTo>
                    <a:pt x="1798" y="45"/>
                    <a:pt x="1785" y="58"/>
                    <a:pt x="1769" y="58"/>
                  </a:cubicBezTo>
                  <a:cubicBezTo>
                    <a:pt x="1769" y="58"/>
                    <a:pt x="1769" y="58"/>
                    <a:pt x="1769" y="58"/>
                  </a:cubicBezTo>
                  <a:cubicBezTo>
                    <a:pt x="1753" y="58"/>
                    <a:pt x="1740" y="45"/>
                    <a:pt x="1740" y="29"/>
                  </a:cubicBezTo>
                  <a:close/>
                  <a:moveTo>
                    <a:pt x="6439" y="29"/>
                  </a:moveTo>
                  <a:cubicBezTo>
                    <a:pt x="6439" y="13"/>
                    <a:pt x="6452" y="0"/>
                    <a:pt x="6468" y="0"/>
                  </a:cubicBezTo>
                  <a:cubicBezTo>
                    <a:pt x="6468" y="0"/>
                    <a:pt x="6468" y="0"/>
                    <a:pt x="6468" y="0"/>
                  </a:cubicBezTo>
                  <a:cubicBezTo>
                    <a:pt x="6484" y="0"/>
                    <a:pt x="6497" y="13"/>
                    <a:pt x="6497" y="29"/>
                  </a:cubicBezTo>
                  <a:cubicBezTo>
                    <a:pt x="6497" y="29"/>
                    <a:pt x="6497" y="29"/>
                    <a:pt x="6497" y="29"/>
                  </a:cubicBezTo>
                  <a:cubicBezTo>
                    <a:pt x="6497" y="45"/>
                    <a:pt x="6484" y="58"/>
                    <a:pt x="6468" y="58"/>
                  </a:cubicBezTo>
                  <a:cubicBezTo>
                    <a:pt x="6468" y="58"/>
                    <a:pt x="6468" y="58"/>
                    <a:pt x="6468" y="58"/>
                  </a:cubicBezTo>
                  <a:cubicBezTo>
                    <a:pt x="6452" y="58"/>
                    <a:pt x="6439" y="45"/>
                    <a:pt x="6439" y="29"/>
                  </a:cubicBezTo>
                  <a:close/>
                  <a:moveTo>
                    <a:pt x="6265" y="29"/>
                  </a:moveTo>
                  <a:cubicBezTo>
                    <a:pt x="6265" y="13"/>
                    <a:pt x="6278" y="0"/>
                    <a:pt x="6294" y="0"/>
                  </a:cubicBezTo>
                  <a:cubicBezTo>
                    <a:pt x="6294" y="0"/>
                    <a:pt x="6294" y="0"/>
                    <a:pt x="6294" y="0"/>
                  </a:cubicBezTo>
                  <a:cubicBezTo>
                    <a:pt x="6310" y="0"/>
                    <a:pt x="6323" y="13"/>
                    <a:pt x="6323" y="29"/>
                  </a:cubicBezTo>
                  <a:cubicBezTo>
                    <a:pt x="6323" y="29"/>
                    <a:pt x="6323" y="29"/>
                    <a:pt x="6323" y="29"/>
                  </a:cubicBezTo>
                  <a:cubicBezTo>
                    <a:pt x="6323" y="45"/>
                    <a:pt x="6310" y="58"/>
                    <a:pt x="6294" y="58"/>
                  </a:cubicBezTo>
                  <a:cubicBezTo>
                    <a:pt x="6294" y="58"/>
                    <a:pt x="6294" y="58"/>
                    <a:pt x="6294" y="58"/>
                  </a:cubicBezTo>
                  <a:cubicBezTo>
                    <a:pt x="6278" y="58"/>
                    <a:pt x="6265" y="45"/>
                    <a:pt x="6265" y="29"/>
                  </a:cubicBezTo>
                  <a:close/>
                  <a:moveTo>
                    <a:pt x="6091" y="29"/>
                  </a:moveTo>
                  <a:cubicBezTo>
                    <a:pt x="6091" y="13"/>
                    <a:pt x="6104" y="0"/>
                    <a:pt x="6120" y="0"/>
                  </a:cubicBezTo>
                  <a:cubicBezTo>
                    <a:pt x="6120" y="0"/>
                    <a:pt x="6120" y="0"/>
                    <a:pt x="6120" y="0"/>
                  </a:cubicBezTo>
                  <a:cubicBezTo>
                    <a:pt x="6136" y="0"/>
                    <a:pt x="6149" y="13"/>
                    <a:pt x="6149" y="29"/>
                  </a:cubicBezTo>
                  <a:cubicBezTo>
                    <a:pt x="6149" y="29"/>
                    <a:pt x="6149" y="29"/>
                    <a:pt x="6149" y="29"/>
                  </a:cubicBezTo>
                  <a:cubicBezTo>
                    <a:pt x="6149" y="45"/>
                    <a:pt x="6136" y="58"/>
                    <a:pt x="6120" y="58"/>
                  </a:cubicBezTo>
                  <a:cubicBezTo>
                    <a:pt x="6120" y="58"/>
                    <a:pt x="6120" y="58"/>
                    <a:pt x="6120" y="58"/>
                  </a:cubicBezTo>
                  <a:cubicBezTo>
                    <a:pt x="6104" y="58"/>
                    <a:pt x="6091" y="45"/>
                    <a:pt x="6091" y="29"/>
                  </a:cubicBezTo>
                  <a:close/>
                  <a:moveTo>
                    <a:pt x="5917" y="29"/>
                  </a:moveTo>
                  <a:cubicBezTo>
                    <a:pt x="5917" y="13"/>
                    <a:pt x="5930" y="0"/>
                    <a:pt x="5946" y="0"/>
                  </a:cubicBezTo>
                  <a:cubicBezTo>
                    <a:pt x="5946" y="0"/>
                    <a:pt x="5946" y="0"/>
                    <a:pt x="5946" y="0"/>
                  </a:cubicBezTo>
                  <a:cubicBezTo>
                    <a:pt x="5962" y="0"/>
                    <a:pt x="5975" y="13"/>
                    <a:pt x="5975" y="29"/>
                  </a:cubicBezTo>
                  <a:cubicBezTo>
                    <a:pt x="5975" y="29"/>
                    <a:pt x="5975" y="29"/>
                    <a:pt x="5975" y="29"/>
                  </a:cubicBezTo>
                  <a:cubicBezTo>
                    <a:pt x="5975" y="45"/>
                    <a:pt x="5962" y="58"/>
                    <a:pt x="5946" y="58"/>
                  </a:cubicBezTo>
                  <a:cubicBezTo>
                    <a:pt x="5946" y="58"/>
                    <a:pt x="5946" y="58"/>
                    <a:pt x="5946" y="58"/>
                  </a:cubicBezTo>
                  <a:cubicBezTo>
                    <a:pt x="5930" y="58"/>
                    <a:pt x="5917" y="45"/>
                    <a:pt x="5917" y="29"/>
                  </a:cubicBezTo>
                  <a:close/>
                  <a:moveTo>
                    <a:pt x="5743" y="29"/>
                  </a:moveTo>
                  <a:cubicBezTo>
                    <a:pt x="5743" y="13"/>
                    <a:pt x="5756" y="0"/>
                    <a:pt x="5772" y="0"/>
                  </a:cubicBezTo>
                  <a:cubicBezTo>
                    <a:pt x="5772" y="0"/>
                    <a:pt x="5772" y="0"/>
                    <a:pt x="5772" y="0"/>
                  </a:cubicBezTo>
                  <a:cubicBezTo>
                    <a:pt x="5788" y="0"/>
                    <a:pt x="5801" y="13"/>
                    <a:pt x="5801" y="29"/>
                  </a:cubicBezTo>
                  <a:cubicBezTo>
                    <a:pt x="5801" y="29"/>
                    <a:pt x="5801" y="29"/>
                    <a:pt x="5801" y="29"/>
                  </a:cubicBezTo>
                  <a:cubicBezTo>
                    <a:pt x="5801" y="45"/>
                    <a:pt x="5788" y="58"/>
                    <a:pt x="5772" y="58"/>
                  </a:cubicBezTo>
                  <a:cubicBezTo>
                    <a:pt x="5772" y="58"/>
                    <a:pt x="5772" y="58"/>
                    <a:pt x="5772" y="58"/>
                  </a:cubicBezTo>
                  <a:cubicBezTo>
                    <a:pt x="5756" y="58"/>
                    <a:pt x="5743" y="45"/>
                    <a:pt x="5743" y="29"/>
                  </a:cubicBezTo>
                  <a:close/>
                  <a:moveTo>
                    <a:pt x="5569" y="29"/>
                  </a:moveTo>
                  <a:cubicBezTo>
                    <a:pt x="5569" y="13"/>
                    <a:pt x="5582" y="0"/>
                    <a:pt x="5598" y="0"/>
                  </a:cubicBezTo>
                  <a:cubicBezTo>
                    <a:pt x="5598" y="0"/>
                    <a:pt x="5598" y="0"/>
                    <a:pt x="5598" y="0"/>
                  </a:cubicBezTo>
                  <a:cubicBezTo>
                    <a:pt x="5614" y="0"/>
                    <a:pt x="5627" y="13"/>
                    <a:pt x="5627" y="29"/>
                  </a:cubicBezTo>
                  <a:cubicBezTo>
                    <a:pt x="5627" y="29"/>
                    <a:pt x="5627" y="29"/>
                    <a:pt x="5627" y="29"/>
                  </a:cubicBezTo>
                  <a:cubicBezTo>
                    <a:pt x="5627" y="45"/>
                    <a:pt x="5614" y="58"/>
                    <a:pt x="5598" y="58"/>
                  </a:cubicBezTo>
                  <a:cubicBezTo>
                    <a:pt x="5598" y="58"/>
                    <a:pt x="5598" y="58"/>
                    <a:pt x="5598" y="58"/>
                  </a:cubicBezTo>
                  <a:cubicBezTo>
                    <a:pt x="5582" y="58"/>
                    <a:pt x="5569" y="45"/>
                    <a:pt x="5569" y="29"/>
                  </a:cubicBezTo>
                  <a:close/>
                  <a:moveTo>
                    <a:pt x="5395" y="29"/>
                  </a:moveTo>
                  <a:cubicBezTo>
                    <a:pt x="5395" y="13"/>
                    <a:pt x="5408" y="0"/>
                    <a:pt x="5424" y="0"/>
                  </a:cubicBezTo>
                  <a:cubicBezTo>
                    <a:pt x="5424" y="0"/>
                    <a:pt x="5424" y="0"/>
                    <a:pt x="5424" y="0"/>
                  </a:cubicBezTo>
                  <a:cubicBezTo>
                    <a:pt x="5440" y="0"/>
                    <a:pt x="5453" y="13"/>
                    <a:pt x="5453" y="29"/>
                  </a:cubicBezTo>
                  <a:cubicBezTo>
                    <a:pt x="5453" y="29"/>
                    <a:pt x="5453" y="29"/>
                    <a:pt x="5453" y="29"/>
                  </a:cubicBezTo>
                  <a:cubicBezTo>
                    <a:pt x="5453" y="45"/>
                    <a:pt x="5440" y="58"/>
                    <a:pt x="5424" y="58"/>
                  </a:cubicBezTo>
                  <a:cubicBezTo>
                    <a:pt x="5424" y="58"/>
                    <a:pt x="5424" y="58"/>
                    <a:pt x="5424" y="58"/>
                  </a:cubicBezTo>
                  <a:cubicBezTo>
                    <a:pt x="5408" y="58"/>
                    <a:pt x="5395" y="45"/>
                    <a:pt x="5395" y="29"/>
                  </a:cubicBezTo>
                  <a:close/>
                  <a:moveTo>
                    <a:pt x="5221" y="29"/>
                  </a:moveTo>
                  <a:cubicBezTo>
                    <a:pt x="5221" y="13"/>
                    <a:pt x="5234" y="0"/>
                    <a:pt x="5250" y="0"/>
                  </a:cubicBezTo>
                  <a:cubicBezTo>
                    <a:pt x="5250" y="0"/>
                    <a:pt x="5250" y="0"/>
                    <a:pt x="5250" y="0"/>
                  </a:cubicBezTo>
                  <a:cubicBezTo>
                    <a:pt x="5266" y="0"/>
                    <a:pt x="5279" y="13"/>
                    <a:pt x="5279" y="29"/>
                  </a:cubicBezTo>
                  <a:cubicBezTo>
                    <a:pt x="5279" y="29"/>
                    <a:pt x="5279" y="29"/>
                    <a:pt x="5279" y="29"/>
                  </a:cubicBezTo>
                  <a:cubicBezTo>
                    <a:pt x="5279" y="45"/>
                    <a:pt x="5266" y="58"/>
                    <a:pt x="5250" y="58"/>
                  </a:cubicBezTo>
                  <a:cubicBezTo>
                    <a:pt x="5250" y="58"/>
                    <a:pt x="5250" y="58"/>
                    <a:pt x="5250" y="58"/>
                  </a:cubicBezTo>
                  <a:cubicBezTo>
                    <a:pt x="5234" y="58"/>
                    <a:pt x="5221" y="45"/>
                    <a:pt x="5221" y="29"/>
                  </a:cubicBezTo>
                  <a:close/>
                  <a:moveTo>
                    <a:pt x="5047" y="29"/>
                  </a:moveTo>
                  <a:cubicBezTo>
                    <a:pt x="5047" y="13"/>
                    <a:pt x="5060" y="0"/>
                    <a:pt x="5076" y="0"/>
                  </a:cubicBezTo>
                  <a:cubicBezTo>
                    <a:pt x="5076" y="0"/>
                    <a:pt x="5076" y="0"/>
                    <a:pt x="5076" y="0"/>
                  </a:cubicBezTo>
                  <a:cubicBezTo>
                    <a:pt x="5092" y="0"/>
                    <a:pt x="5105" y="13"/>
                    <a:pt x="5105" y="29"/>
                  </a:cubicBezTo>
                  <a:cubicBezTo>
                    <a:pt x="5105" y="29"/>
                    <a:pt x="5105" y="29"/>
                    <a:pt x="5105" y="29"/>
                  </a:cubicBezTo>
                  <a:cubicBezTo>
                    <a:pt x="5105" y="45"/>
                    <a:pt x="5092" y="58"/>
                    <a:pt x="5076" y="58"/>
                  </a:cubicBezTo>
                  <a:cubicBezTo>
                    <a:pt x="5076" y="58"/>
                    <a:pt x="5076" y="58"/>
                    <a:pt x="5076" y="58"/>
                  </a:cubicBezTo>
                  <a:cubicBezTo>
                    <a:pt x="5060" y="58"/>
                    <a:pt x="5047" y="45"/>
                    <a:pt x="5047" y="29"/>
                  </a:cubicBezTo>
                  <a:close/>
                  <a:moveTo>
                    <a:pt x="4873" y="29"/>
                  </a:moveTo>
                  <a:cubicBezTo>
                    <a:pt x="4873" y="13"/>
                    <a:pt x="4886" y="0"/>
                    <a:pt x="4902" y="0"/>
                  </a:cubicBezTo>
                  <a:cubicBezTo>
                    <a:pt x="4902" y="0"/>
                    <a:pt x="4902" y="0"/>
                    <a:pt x="4902" y="0"/>
                  </a:cubicBezTo>
                  <a:cubicBezTo>
                    <a:pt x="4918" y="0"/>
                    <a:pt x="4931" y="13"/>
                    <a:pt x="4931" y="29"/>
                  </a:cubicBezTo>
                  <a:cubicBezTo>
                    <a:pt x="4931" y="29"/>
                    <a:pt x="4931" y="29"/>
                    <a:pt x="4931" y="29"/>
                  </a:cubicBezTo>
                  <a:cubicBezTo>
                    <a:pt x="4931" y="45"/>
                    <a:pt x="4918" y="58"/>
                    <a:pt x="4902" y="58"/>
                  </a:cubicBezTo>
                  <a:cubicBezTo>
                    <a:pt x="4902" y="58"/>
                    <a:pt x="4902" y="58"/>
                    <a:pt x="4902" y="58"/>
                  </a:cubicBezTo>
                  <a:cubicBezTo>
                    <a:pt x="4886" y="58"/>
                    <a:pt x="4873" y="45"/>
                    <a:pt x="4873" y="29"/>
                  </a:cubicBezTo>
                  <a:close/>
                  <a:moveTo>
                    <a:pt x="4698" y="29"/>
                  </a:moveTo>
                  <a:cubicBezTo>
                    <a:pt x="4698" y="13"/>
                    <a:pt x="4712" y="0"/>
                    <a:pt x="4728" y="0"/>
                  </a:cubicBezTo>
                  <a:cubicBezTo>
                    <a:pt x="4728" y="0"/>
                    <a:pt x="4728" y="0"/>
                    <a:pt x="4728" y="0"/>
                  </a:cubicBezTo>
                  <a:cubicBezTo>
                    <a:pt x="4744" y="0"/>
                    <a:pt x="4757" y="13"/>
                    <a:pt x="4757" y="29"/>
                  </a:cubicBezTo>
                  <a:cubicBezTo>
                    <a:pt x="4757" y="29"/>
                    <a:pt x="4757" y="29"/>
                    <a:pt x="4757" y="29"/>
                  </a:cubicBezTo>
                  <a:cubicBezTo>
                    <a:pt x="4757" y="45"/>
                    <a:pt x="4744" y="58"/>
                    <a:pt x="4728" y="58"/>
                  </a:cubicBezTo>
                  <a:cubicBezTo>
                    <a:pt x="4728" y="58"/>
                    <a:pt x="4728" y="58"/>
                    <a:pt x="4728" y="58"/>
                  </a:cubicBezTo>
                  <a:cubicBezTo>
                    <a:pt x="4712" y="58"/>
                    <a:pt x="4698" y="45"/>
                    <a:pt x="4698" y="29"/>
                  </a:cubicBezTo>
                  <a:close/>
                  <a:moveTo>
                    <a:pt x="4524" y="29"/>
                  </a:moveTo>
                  <a:cubicBezTo>
                    <a:pt x="4524" y="13"/>
                    <a:pt x="4538" y="0"/>
                    <a:pt x="4554" y="0"/>
                  </a:cubicBezTo>
                  <a:cubicBezTo>
                    <a:pt x="4554" y="0"/>
                    <a:pt x="4554" y="0"/>
                    <a:pt x="4554" y="0"/>
                  </a:cubicBezTo>
                  <a:cubicBezTo>
                    <a:pt x="4570" y="0"/>
                    <a:pt x="4583" y="13"/>
                    <a:pt x="4583" y="29"/>
                  </a:cubicBezTo>
                  <a:cubicBezTo>
                    <a:pt x="4583" y="29"/>
                    <a:pt x="4583" y="29"/>
                    <a:pt x="4583" y="29"/>
                  </a:cubicBezTo>
                  <a:cubicBezTo>
                    <a:pt x="4583" y="45"/>
                    <a:pt x="4570" y="58"/>
                    <a:pt x="4554" y="58"/>
                  </a:cubicBezTo>
                  <a:cubicBezTo>
                    <a:pt x="4554" y="58"/>
                    <a:pt x="4554" y="58"/>
                    <a:pt x="4554" y="58"/>
                  </a:cubicBezTo>
                  <a:cubicBezTo>
                    <a:pt x="4538" y="58"/>
                    <a:pt x="4524" y="45"/>
                    <a:pt x="4524" y="29"/>
                  </a:cubicBezTo>
                  <a:close/>
                  <a:moveTo>
                    <a:pt x="4350" y="29"/>
                  </a:moveTo>
                  <a:cubicBezTo>
                    <a:pt x="4350" y="13"/>
                    <a:pt x="4364" y="0"/>
                    <a:pt x="4380" y="0"/>
                  </a:cubicBezTo>
                  <a:cubicBezTo>
                    <a:pt x="4380" y="0"/>
                    <a:pt x="4380" y="0"/>
                    <a:pt x="4380" y="0"/>
                  </a:cubicBezTo>
                  <a:cubicBezTo>
                    <a:pt x="4396" y="0"/>
                    <a:pt x="4409" y="13"/>
                    <a:pt x="4409" y="29"/>
                  </a:cubicBezTo>
                  <a:cubicBezTo>
                    <a:pt x="4409" y="29"/>
                    <a:pt x="4409" y="29"/>
                    <a:pt x="4409" y="29"/>
                  </a:cubicBezTo>
                  <a:cubicBezTo>
                    <a:pt x="4409" y="45"/>
                    <a:pt x="4396" y="58"/>
                    <a:pt x="4380" y="58"/>
                  </a:cubicBezTo>
                  <a:cubicBezTo>
                    <a:pt x="4380" y="58"/>
                    <a:pt x="4380" y="58"/>
                    <a:pt x="4380" y="58"/>
                  </a:cubicBezTo>
                  <a:cubicBezTo>
                    <a:pt x="4364" y="58"/>
                    <a:pt x="4350" y="45"/>
                    <a:pt x="4350" y="29"/>
                  </a:cubicBezTo>
                  <a:close/>
                  <a:moveTo>
                    <a:pt x="4176" y="29"/>
                  </a:moveTo>
                  <a:cubicBezTo>
                    <a:pt x="4176" y="13"/>
                    <a:pt x="4190" y="0"/>
                    <a:pt x="4206" y="0"/>
                  </a:cubicBezTo>
                  <a:cubicBezTo>
                    <a:pt x="4206" y="0"/>
                    <a:pt x="4206" y="0"/>
                    <a:pt x="4206" y="0"/>
                  </a:cubicBezTo>
                  <a:cubicBezTo>
                    <a:pt x="4222" y="0"/>
                    <a:pt x="4235" y="13"/>
                    <a:pt x="4235" y="29"/>
                  </a:cubicBezTo>
                  <a:cubicBezTo>
                    <a:pt x="4235" y="29"/>
                    <a:pt x="4235" y="29"/>
                    <a:pt x="4235" y="29"/>
                  </a:cubicBezTo>
                  <a:cubicBezTo>
                    <a:pt x="4235" y="45"/>
                    <a:pt x="4222" y="58"/>
                    <a:pt x="4206" y="58"/>
                  </a:cubicBezTo>
                  <a:cubicBezTo>
                    <a:pt x="4206" y="58"/>
                    <a:pt x="4206" y="58"/>
                    <a:pt x="4206" y="58"/>
                  </a:cubicBezTo>
                  <a:cubicBezTo>
                    <a:pt x="4190" y="58"/>
                    <a:pt x="4176" y="45"/>
                    <a:pt x="4176" y="29"/>
                  </a:cubicBezTo>
                  <a:close/>
                  <a:moveTo>
                    <a:pt x="4002" y="29"/>
                  </a:moveTo>
                  <a:cubicBezTo>
                    <a:pt x="4002" y="13"/>
                    <a:pt x="4016" y="0"/>
                    <a:pt x="4032" y="0"/>
                  </a:cubicBezTo>
                  <a:cubicBezTo>
                    <a:pt x="4032" y="0"/>
                    <a:pt x="4032" y="0"/>
                    <a:pt x="4032" y="0"/>
                  </a:cubicBezTo>
                  <a:cubicBezTo>
                    <a:pt x="4048" y="0"/>
                    <a:pt x="4060" y="13"/>
                    <a:pt x="4060" y="29"/>
                  </a:cubicBezTo>
                  <a:cubicBezTo>
                    <a:pt x="4060" y="29"/>
                    <a:pt x="4060" y="29"/>
                    <a:pt x="4060" y="29"/>
                  </a:cubicBezTo>
                  <a:cubicBezTo>
                    <a:pt x="4060" y="45"/>
                    <a:pt x="4048" y="58"/>
                    <a:pt x="4032" y="58"/>
                  </a:cubicBezTo>
                  <a:cubicBezTo>
                    <a:pt x="4032" y="58"/>
                    <a:pt x="4032" y="58"/>
                    <a:pt x="4032" y="58"/>
                  </a:cubicBezTo>
                  <a:cubicBezTo>
                    <a:pt x="4016" y="58"/>
                    <a:pt x="4002" y="45"/>
                    <a:pt x="4002" y="29"/>
                  </a:cubicBezTo>
                  <a:close/>
                  <a:moveTo>
                    <a:pt x="8702" y="29"/>
                  </a:moveTo>
                  <a:cubicBezTo>
                    <a:pt x="8702" y="13"/>
                    <a:pt x="8714" y="0"/>
                    <a:pt x="8731" y="0"/>
                  </a:cubicBezTo>
                  <a:cubicBezTo>
                    <a:pt x="8731" y="0"/>
                    <a:pt x="8731" y="0"/>
                    <a:pt x="8731" y="0"/>
                  </a:cubicBezTo>
                  <a:cubicBezTo>
                    <a:pt x="8747" y="0"/>
                    <a:pt x="8760" y="13"/>
                    <a:pt x="8760" y="29"/>
                  </a:cubicBezTo>
                  <a:cubicBezTo>
                    <a:pt x="8760" y="29"/>
                    <a:pt x="8760" y="29"/>
                    <a:pt x="8760" y="29"/>
                  </a:cubicBezTo>
                  <a:cubicBezTo>
                    <a:pt x="8760" y="45"/>
                    <a:pt x="8747" y="58"/>
                    <a:pt x="8731" y="58"/>
                  </a:cubicBezTo>
                  <a:cubicBezTo>
                    <a:pt x="8731" y="58"/>
                    <a:pt x="8731" y="58"/>
                    <a:pt x="8731" y="58"/>
                  </a:cubicBezTo>
                  <a:cubicBezTo>
                    <a:pt x="8714" y="58"/>
                    <a:pt x="8702" y="45"/>
                    <a:pt x="8702" y="29"/>
                  </a:cubicBezTo>
                  <a:close/>
                  <a:moveTo>
                    <a:pt x="8528" y="29"/>
                  </a:moveTo>
                  <a:cubicBezTo>
                    <a:pt x="8528" y="13"/>
                    <a:pt x="8540" y="0"/>
                    <a:pt x="8556" y="0"/>
                  </a:cubicBezTo>
                  <a:cubicBezTo>
                    <a:pt x="8556" y="0"/>
                    <a:pt x="8556" y="0"/>
                    <a:pt x="8556" y="0"/>
                  </a:cubicBezTo>
                  <a:cubicBezTo>
                    <a:pt x="8572" y="0"/>
                    <a:pt x="8586" y="13"/>
                    <a:pt x="8586" y="29"/>
                  </a:cubicBezTo>
                  <a:cubicBezTo>
                    <a:pt x="8586" y="29"/>
                    <a:pt x="8586" y="29"/>
                    <a:pt x="8586" y="29"/>
                  </a:cubicBezTo>
                  <a:cubicBezTo>
                    <a:pt x="8586" y="45"/>
                    <a:pt x="8572" y="58"/>
                    <a:pt x="8556" y="58"/>
                  </a:cubicBezTo>
                  <a:cubicBezTo>
                    <a:pt x="8556" y="58"/>
                    <a:pt x="8556" y="58"/>
                    <a:pt x="8556" y="58"/>
                  </a:cubicBezTo>
                  <a:cubicBezTo>
                    <a:pt x="8540" y="58"/>
                    <a:pt x="8528" y="45"/>
                    <a:pt x="8528" y="29"/>
                  </a:cubicBezTo>
                  <a:close/>
                  <a:moveTo>
                    <a:pt x="8354" y="29"/>
                  </a:moveTo>
                  <a:cubicBezTo>
                    <a:pt x="8354" y="13"/>
                    <a:pt x="8366" y="0"/>
                    <a:pt x="8382" y="0"/>
                  </a:cubicBezTo>
                  <a:cubicBezTo>
                    <a:pt x="8382" y="0"/>
                    <a:pt x="8382" y="0"/>
                    <a:pt x="8382" y="0"/>
                  </a:cubicBezTo>
                  <a:cubicBezTo>
                    <a:pt x="8398" y="0"/>
                    <a:pt x="8412" y="13"/>
                    <a:pt x="8412" y="29"/>
                  </a:cubicBezTo>
                  <a:cubicBezTo>
                    <a:pt x="8412" y="29"/>
                    <a:pt x="8412" y="29"/>
                    <a:pt x="8412" y="29"/>
                  </a:cubicBezTo>
                  <a:cubicBezTo>
                    <a:pt x="8412" y="45"/>
                    <a:pt x="8398" y="58"/>
                    <a:pt x="8382" y="58"/>
                  </a:cubicBezTo>
                  <a:cubicBezTo>
                    <a:pt x="8382" y="58"/>
                    <a:pt x="8382" y="58"/>
                    <a:pt x="8382" y="58"/>
                  </a:cubicBezTo>
                  <a:cubicBezTo>
                    <a:pt x="8366" y="58"/>
                    <a:pt x="8354" y="45"/>
                    <a:pt x="8354" y="29"/>
                  </a:cubicBezTo>
                  <a:close/>
                  <a:moveTo>
                    <a:pt x="8179" y="29"/>
                  </a:moveTo>
                  <a:cubicBezTo>
                    <a:pt x="8179" y="13"/>
                    <a:pt x="8192" y="0"/>
                    <a:pt x="8208" y="0"/>
                  </a:cubicBezTo>
                  <a:cubicBezTo>
                    <a:pt x="8208" y="0"/>
                    <a:pt x="8208" y="0"/>
                    <a:pt x="8208" y="0"/>
                  </a:cubicBezTo>
                  <a:cubicBezTo>
                    <a:pt x="8224" y="0"/>
                    <a:pt x="8238" y="13"/>
                    <a:pt x="8238" y="29"/>
                  </a:cubicBezTo>
                  <a:cubicBezTo>
                    <a:pt x="8238" y="29"/>
                    <a:pt x="8238" y="29"/>
                    <a:pt x="8238" y="29"/>
                  </a:cubicBezTo>
                  <a:cubicBezTo>
                    <a:pt x="8238" y="45"/>
                    <a:pt x="8224" y="58"/>
                    <a:pt x="8208" y="58"/>
                  </a:cubicBezTo>
                  <a:cubicBezTo>
                    <a:pt x="8208" y="58"/>
                    <a:pt x="8208" y="58"/>
                    <a:pt x="8208" y="58"/>
                  </a:cubicBezTo>
                  <a:cubicBezTo>
                    <a:pt x="8192" y="58"/>
                    <a:pt x="8179" y="45"/>
                    <a:pt x="8179" y="29"/>
                  </a:cubicBezTo>
                  <a:close/>
                  <a:moveTo>
                    <a:pt x="8005" y="29"/>
                  </a:moveTo>
                  <a:cubicBezTo>
                    <a:pt x="8005" y="13"/>
                    <a:pt x="8018" y="0"/>
                    <a:pt x="8034" y="0"/>
                  </a:cubicBezTo>
                  <a:cubicBezTo>
                    <a:pt x="8034" y="0"/>
                    <a:pt x="8034" y="0"/>
                    <a:pt x="8034" y="0"/>
                  </a:cubicBezTo>
                  <a:cubicBezTo>
                    <a:pt x="8050" y="0"/>
                    <a:pt x="8064" y="13"/>
                    <a:pt x="8064" y="29"/>
                  </a:cubicBezTo>
                  <a:cubicBezTo>
                    <a:pt x="8064" y="29"/>
                    <a:pt x="8064" y="29"/>
                    <a:pt x="8064" y="29"/>
                  </a:cubicBezTo>
                  <a:cubicBezTo>
                    <a:pt x="8064" y="45"/>
                    <a:pt x="8050" y="58"/>
                    <a:pt x="8034" y="58"/>
                  </a:cubicBezTo>
                  <a:cubicBezTo>
                    <a:pt x="8034" y="58"/>
                    <a:pt x="8034" y="58"/>
                    <a:pt x="8034" y="58"/>
                  </a:cubicBezTo>
                  <a:cubicBezTo>
                    <a:pt x="8018" y="58"/>
                    <a:pt x="8005" y="45"/>
                    <a:pt x="8005" y="29"/>
                  </a:cubicBezTo>
                  <a:close/>
                  <a:moveTo>
                    <a:pt x="7831" y="29"/>
                  </a:moveTo>
                  <a:cubicBezTo>
                    <a:pt x="7831" y="13"/>
                    <a:pt x="7844" y="0"/>
                    <a:pt x="7860" y="0"/>
                  </a:cubicBezTo>
                  <a:cubicBezTo>
                    <a:pt x="7860" y="0"/>
                    <a:pt x="7860" y="0"/>
                    <a:pt x="7860" y="0"/>
                  </a:cubicBezTo>
                  <a:cubicBezTo>
                    <a:pt x="7876" y="0"/>
                    <a:pt x="7890" y="13"/>
                    <a:pt x="7890" y="29"/>
                  </a:cubicBezTo>
                  <a:cubicBezTo>
                    <a:pt x="7890" y="29"/>
                    <a:pt x="7890" y="29"/>
                    <a:pt x="7890" y="29"/>
                  </a:cubicBezTo>
                  <a:cubicBezTo>
                    <a:pt x="7890" y="45"/>
                    <a:pt x="7876" y="58"/>
                    <a:pt x="7860" y="58"/>
                  </a:cubicBezTo>
                  <a:cubicBezTo>
                    <a:pt x="7860" y="58"/>
                    <a:pt x="7860" y="58"/>
                    <a:pt x="7860" y="58"/>
                  </a:cubicBezTo>
                  <a:cubicBezTo>
                    <a:pt x="7844" y="58"/>
                    <a:pt x="7831" y="45"/>
                    <a:pt x="7831" y="29"/>
                  </a:cubicBezTo>
                  <a:close/>
                  <a:moveTo>
                    <a:pt x="7657" y="29"/>
                  </a:moveTo>
                  <a:cubicBezTo>
                    <a:pt x="7657" y="13"/>
                    <a:pt x="7670" y="0"/>
                    <a:pt x="7686" y="0"/>
                  </a:cubicBezTo>
                  <a:cubicBezTo>
                    <a:pt x="7686" y="0"/>
                    <a:pt x="7686" y="0"/>
                    <a:pt x="7686" y="0"/>
                  </a:cubicBezTo>
                  <a:cubicBezTo>
                    <a:pt x="7702" y="0"/>
                    <a:pt x="7716" y="13"/>
                    <a:pt x="7716" y="29"/>
                  </a:cubicBezTo>
                  <a:cubicBezTo>
                    <a:pt x="7716" y="29"/>
                    <a:pt x="7716" y="29"/>
                    <a:pt x="7716" y="29"/>
                  </a:cubicBezTo>
                  <a:cubicBezTo>
                    <a:pt x="7716" y="45"/>
                    <a:pt x="7702" y="58"/>
                    <a:pt x="7686" y="58"/>
                  </a:cubicBezTo>
                  <a:cubicBezTo>
                    <a:pt x="7686" y="58"/>
                    <a:pt x="7686" y="58"/>
                    <a:pt x="7686" y="58"/>
                  </a:cubicBezTo>
                  <a:cubicBezTo>
                    <a:pt x="7670" y="58"/>
                    <a:pt x="7657" y="45"/>
                    <a:pt x="7657" y="29"/>
                  </a:cubicBezTo>
                  <a:close/>
                  <a:moveTo>
                    <a:pt x="7483" y="29"/>
                  </a:moveTo>
                  <a:cubicBezTo>
                    <a:pt x="7483" y="13"/>
                    <a:pt x="7496" y="0"/>
                    <a:pt x="7512" y="0"/>
                  </a:cubicBezTo>
                  <a:cubicBezTo>
                    <a:pt x="7512" y="0"/>
                    <a:pt x="7512" y="0"/>
                    <a:pt x="7512" y="0"/>
                  </a:cubicBezTo>
                  <a:cubicBezTo>
                    <a:pt x="7528" y="0"/>
                    <a:pt x="7542" y="13"/>
                    <a:pt x="7542" y="29"/>
                  </a:cubicBezTo>
                  <a:cubicBezTo>
                    <a:pt x="7542" y="29"/>
                    <a:pt x="7542" y="29"/>
                    <a:pt x="7542" y="29"/>
                  </a:cubicBezTo>
                  <a:cubicBezTo>
                    <a:pt x="7542" y="45"/>
                    <a:pt x="7528" y="58"/>
                    <a:pt x="7512" y="58"/>
                  </a:cubicBezTo>
                  <a:cubicBezTo>
                    <a:pt x="7512" y="58"/>
                    <a:pt x="7512" y="58"/>
                    <a:pt x="7512" y="58"/>
                  </a:cubicBezTo>
                  <a:cubicBezTo>
                    <a:pt x="7496" y="58"/>
                    <a:pt x="7483" y="45"/>
                    <a:pt x="7483" y="29"/>
                  </a:cubicBezTo>
                  <a:close/>
                  <a:moveTo>
                    <a:pt x="7309" y="29"/>
                  </a:moveTo>
                  <a:cubicBezTo>
                    <a:pt x="7309" y="13"/>
                    <a:pt x="7322" y="0"/>
                    <a:pt x="7338" y="0"/>
                  </a:cubicBezTo>
                  <a:cubicBezTo>
                    <a:pt x="7338" y="0"/>
                    <a:pt x="7338" y="0"/>
                    <a:pt x="7338" y="0"/>
                  </a:cubicBezTo>
                  <a:cubicBezTo>
                    <a:pt x="7354" y="0"/>
                    <a:pt x="7367" y="13"/>
                    <a:pt x="7367" y="29"/>
                  </a:cubicBezTo>
                  <a:cubicBezTo>
                    <a:pt x="7367" y="29"/>
                    <a:pt x="7367" y="29"/>
                    <a:pt x="7367" y="29"/>
                  </a:cubicBezTo>
                  <a:cubicBezTo>
                    <a:pt x="7367" y="45"/>
                    <a:pt x="7354" y="58"/>
                    <a:pt x="7338" y="58"/>
                  </a:cubicBezTo>
                  <a:cubicBezTo>
                    <a:pt x="7338" y="58"/>
                    <a:pt x="7338" y="58"/>
                    <a:pt x="7338" y="58"/>
                  </a:cubicBezTo>
                  <a:cubicBezTo>
                    <a:pt x="7322" y="58"/>
                    <a:pt x="7309" y="45"/>
                    <a:pt x="7309" y="29"/>
                  </a:cubicBezTo>
                  <a:close/>
                  <a:moveTo>
                    <a:pt x="7135" y="29"/>
                  </a:moveTo>
                  <a:cubicBezTo>
                    <a:pt x="7135" y="13"/>
                    <a:pt x="7148" y="0"/>
                    <a:pt x="7164" y="0"/>
                  </a:cubicBezTo>
                  <a:cubicBezTo>
                    <a:pt x="7164" y="0"/>
                    <a:pt x="7164" y="0"/>
                    <a:pt x="7164" y="0"/>
                  </a:cubicBezTo>
                  <a:cubicBezTo>
                    <a:pt x="7180" y="0"/>
                    <a:pt x="7193" y="13"/>
                    <a:pt x="7193" y="29"/>
                  </a:cubicBezTo>
                  <a:cubicBezTo>
                    <a:pt x="7193" y="29"/>
                    <a:pt x="7193" y="29"/>
                    <a:pt x="7193" y="29"/>
                  </a:cubicBezTo>
                  <a:cubicBezTo>
                    <a:pt x="7193" y="45"/>
                    <a:pt x="7180" y="58"/>
                    <a:pt x="7164" y="58"/>
                  </a:cubicBezTo>
                  <a:cubicBezTo>
                    <a:pt x="7164" y="58"/>
                    <a:pt x="7164" y="58"/>
                    <a:pt x="7164" y="58"/>
                  </a:cubicBezTo>
                  <a:cubicBezTo>
                    <a:pt x="7148" y="58"/>
                    <a:pt x="7135" y="45"/>
                    <a:pt x="7135" y="29"/>
                  </a:cubicBezTo>
                  <a:close/>
                  <a:moveTo>
                    <a:pt x="6961" y="29"/>
                  </a:moveTo>
                  <a:cubicBezTo>
                    <a:pt x="6961" y="13"/>
                    <a:pt x="6974" y="0"/>
                    <a:pt x="6990" y="0"/>
                  </a:cubicBezTo>
                  <a:cubicBezTo>
                    <a:pt x="6990" y="0"/>
                    <a:pt x="6990" y="0"/>
                    <a:pt x="6990" y="0"/>
                  </a:cubicBezTo>
                  <a:cubicBezTo>
                    <a:pt x="7006" y="0"/>
                    <a:pt x="7019" y="13"/>
                    <a:pt x="7019" y="29"/>
                  </a:cubicBezTo>
                  <a:cubicBezTo>
                    <a:pt x="7019" y="29"/>
                    <a:pt x="7019" y="29"/>
                    <a:pt x="7019" y="29"/>
                  </a:cubicBezTo>
                  <a:cubicBezTo>
                    <a:pt x="7019" y="45"/>
                    <a:pt x="7006" y="58"/>
                    <a:pt x="6990" y="58"/>
                  </a:cubicBezTo>
                  <a:cubicBezTo>
                    <a:pt x="6990" y="58"/>
                    <a:pt x="6990" y="58"/>
                    <a:pt x="6990" y="58"/>
                  </a:cubicBezTo>
                  <a:cubicBezTo>
                    <a:pt x="6974" y="58"/>
                    <a:pt x="6961" y="45"/>
                    <a:pt x="6961" y="29"/>
                  </a:cubicBezTo>
                  <a:close/>
                  <a:moveTo>
                    <a:pt x="6787" y="29"/>
                  </a:moveTo>
                  <a:cubicBezTo>
                    <a:pt x="6787" y="13"/>
                    <a:pt x="6800" y="0"/>
                    <a:pt x="6816" y="0"/>
                  </a:cubicBezTo>
                  <a:cubicBezTo>
                    <a:pt x="6816" y="0"/>
                    <a:pt x="6816" y="0"/>
                    <a:pt x="6816" y="0"/>
                  </a:cubicBezTo>
                  <a:cubicBezTo>
                    <a:pt x="6832" y="0"/>
                    <a:pt x="6845" y="13"/>
                    <a:pt x="6845" y="29"/>
                  </a:cubicBezTo>
                  <a:cubicBezTo>
                    <a:pt x="6845" y="29"/>
                    <a:pt x="6845" y="29"/>
                    <a:pt x="6845" y="29"/>
                  </a:cubicBezTo>
                  <a:cubicBezTo>
                    <a:pt x="6845" y="45"/>
                    <a:pt x="6832" y="58"/>
                    <a:pt x="6816" y="58"/>
                  </a:cubicBezTo>
                  <a:cubicBezTo>
                    <a:pt x="6816" y="58"/>
                    <a:pt x="6816" y="58"/>
                    <a:pt x="6816" y="58"/>
                  </a:cubicBezTo>
                  <a:cubicBezTo>
                    <a:pt x="6800" y="58"/>
                    <a:pt x="6787" y="45"/>
                    <a:pt x="6787" y="29"/>
                  </a:cubicBezTo>
                  <a:close/>
                  <a:moveTo>
                    <a:pt x="6613" y="29"/>
                  </a:moveTo>
                  <a:cubicBezTo>
                    <a:pt x="6613" y="13"/>
                    <a:pt x="6626" y="0"/>
                    <a:pt x="6642" y="0"/>
                  </a:cubicBezTo>
                  <a:cubicBezTo>
                    <a:pt x="6642" y="0"/>
                    <a:pt x="6642" y="0"/>
                    <a:pt x="6642" y="0"/>
                  </a:cubicBezTo>
                  <a:cubicBezTo>
                    <a:pt x="6658" y="0"/>
                    <a:pt x="6671" y="13"/>
                    <a:pt x="6671" y="29"/>
                  </a:cubicBezTo>
                  <a:cubicBezTo>
                    <a:pt x="6671" y="29"/>
                    <a:pt x="6671" y="29"/>
                    <a:pt x="6671" y="29"/>
                  </a:cubicBezTo>
                  <a:cubicBezTo>
                    <a:pt x="6671" y="45"/>
                    <a:pt x="6658" y="58"/>
                    <a:pt x="6642" y="58"/>
                  </a:cubicBezTo>
                  <a:cubicBezTo>
                    <a:pt x="6642" y="58"/>
                    <a:pt x="6642" y="58"/>
                    <a:pt x="6642" y="58"/>
                  </a:cubicBezTo>
                  <a:cubicBezTo>
                    <a:pt x="6626" y="58"/>
                    <a:pt x="6613" y="45"/>
                    <a:pt x="6613" y="29"/>
                  </a:cubicBezTo>
                  <a:close/>
                  <a:moveTo>
                    <a:pt x="10790" y="29"/>
                  </a:moveTo>
                  <a:cubicBezTo>
                    <a:pt x="10790" y="13"/>
                    <a:pt x="10803" y="0"/>
                    <a:pt x="10819" y="0"/>
                  </a:cubicBezTo>
                  <a:cubicBezTo>
                    <a:pt x="10819" y="0"/>
                    <a:pt x="10819" y="0"/>
                    <a:pt x="10819" y="0"/>
                  </a:cubicBezTo>
                  <a:cubicBezTo>
                    <a:pt x="10835" y="0"/>
                    <a:pt x="10848" y="13"/>
                    <a:pt x="10848" y="29"/>
                  </a:cubicBezTo>
                  <a:cubicBezTo>
                    <a:pt x="10848" y="29"/>
                    <a:pt x="10848" y="29"/>
                    <a:pt x="10848" y="29"/>
                  </a:cubicBezTo>
                  <a:cubicBezTo>
                    <a:pt x="10848" y="45"/>
                    <a:pt x="10835" y="58"/>
                    <a:pt x="10819" y="58"/>
                  </a:cubicBezTo>
                  <a:cubicBezTo>
                    <a:pt x="10819" y="58"/>
                    <a:pt x="10819" y="58"/>
                    <a:pt x="10819" y="58"/>
                  </a:cubicBezTo>
                  <a:cubicBezTo>
                    <a:pt x="10803" y="58"/>
                    <a:pt x="10790" y="45"/>
                    <a:pt x="10790" y="29"/>
                  </a:cubicBezTo>
                  <a:close/>
                  <a:moveTo>
                    <a:pt x="10616" y="29"/>
                  </a:moveTo>
                  <a:cubicBezTo>
                    <a:pt x="10616" y="13"/>
                    <a:pt x="10629" y="0"/>
                    <a:pt x="10645" y="0"/>
                  </a:cubicBezTo>
                  <a:cubicBezTo>
                    <a:pt x="10645" y="0"/>
                    <a:pt x="10645" y="0"/>
                    <a:pt x="10645" y="0"/>
                  </a:cubicBezTo>
                  <a:cubicBezTo>
                    <a:pt x="10661" y="0"/>
                    <a:pt x="10674" y="13"/>
                    <a:pt x="10674" y="29"/>
                  </a:cubicBezTo>
                  <a:cubicBezTo>
                    <a:pt x="10674" y="29"/>
                    <a:pt x="10674" y="29"/>
                    <a:pt x="10674" y="29"/>
                  </a:cubicBezTo>
                  <a:cubicBezTo>
                    <a:pt x="10674" y="45"/>
                    <a:pt x="10661" y="58"/>
                    <a:pt x="10645" y="58"/>
                  </a:cubicBezTo>
                  <a:cubicBezTo>
                    <a:pt x="10645" y="58"/>
                    <a:pt x="10645" y="58"/>
                    <a:pt x="10645" y="58"/>
                  </a:cubicBezTo>
                  <a:cubicBezTo>
                    <a:pt x="10629" y="58"/>
                    <a:pt x="10616" y="45"/>
                    <a:pt x="10616" y="29"/>
                  </a:cubicBezTo>
                  <a:close/>
                  <a:moveTo>
                    <a:pt x="10442" y="29"/>
                  </a:moveTo>
                  <a:cubicBezTo>
                    <a:pt x="10442" y="13"/>
                    <a:pt x="10455" y="0"/>
                    <a:pt x="10471" y="0"/>
                  </a:cubicBezTo>
                  <a:cubicBezTo>
                    <a:pt x="10471" y="0"/>
                    <a:pt x="10471" y="0"/>
                    <a:pt x="10471" y="0"/>
                  </a:cubicBezTo>
                  <a:cubicBezTo>
                    <a:pt x="10487" y="0"/>
                    <a:pt x="10500" y="13"/>
                    <a:pt x="10500" y="29"/>
                  </a:cubicBezTo>
                  <a:cubicBezTo>
                    <a:pt x="10500" y="29"/>
                    <a:pt x="10500" y="29"/>
                    <a:pt x="10500" y="29"/>
                  </a:cubicBezTo>
                  <a:cubicBezTo>
                    <a:pt x="10500" y="45"/>
                    <a:pt x="10487" y="58"/>
                    <a:pt x="10471" y="58"/>
                  </a:cubicBezTo>
                  <a:cubicBezTo>
                    <a:pt x="10471" y="58"/>
                    <a:pt x="10471" y="58"/>
                    <a:pt x="10471" y="58"/>
                  </a:cubicBezTo>
                  <a:cubicBezTo>
                    <a:pt x="10455" y="58"/>
                    <a:pt x="10442" y="45"/>
                    <a:pt x="10442" y="29"/>
                  </a:cubicBezTo>
                  <a:close/>
                  <a:moveTo>
                    <a:pt x="10268" y="29"/>
                  </a:moveTo>
                  <a:cubicBezTo>
                    <a:pt x="10268" y="13"/>
                    <a:pt x="10281" y="0"/>
                    <a:pt x="10297" y="0"/>
                  </a:cubicBezTo>
                  <a:cubicBezTo>
                    <a:pt x="10297" y="0"/>
                    <a:pt x="10297" y="0"/>
                    <a:pt x="10297" y="0"/>
                  </a:cubicBezTo>
                  <a:cubicBezTo>
                    <a:pt x="10313" y="0"/>
                    <a:pt x="10326" y="13"/>
                    <a:pt x="10326" y="29"/>
                  </a:cubicBezTo>
                  <a:cubicBezTo>
                    <a:pt x="10326" y="29"/>
                    <a:pt x="10326" y="29"/>
                    <a:pt x="10326" y="29"/>
                  </a:cubicBezTo>
                  <a:cubicBezTo>
                    <a:pt x="10326" y="45"/>
                    <a:pt x="10313" y="58"/>
                    <a:pt x="10297" y="58"/>
                  </a:cubicBezTo>
                  <a:cubicBezTo>
                    <a:pt x="10297" y="58"/>
                    <a:pt x="10297" y="58"/>
                    <a:pt x="10297" y="58"/>
                  </a:cubicBezTo>
                  <a:cubicBezTo>
                    <a:pt x="10281" y="58"/>
                    <a:pt x="10268" y="45"/>
                    <a:pt x="10268" y="29"/>
                  </a:cubicBezTo>
                  <a:close/>
                  <a:moveTo>
                    <a:pt x="10094" y="29"/>
                  </a:moveTo>
                  <a:cubicBezTo>
                    <a:pt x="10094" y="13"/>
                    <a:pt x="10107" y="0"/>
                    <a:pt x="10123" y="0"/>
                  </a:cubicBezTo>
                  <a:cubicBezTo>
                    <a:pt x="10123" y="0"/>
                    <a:pt x="10123" y="0"/>
                    <a:pt x="10123" y="0"/>
                  </a:cubicBezTo>
                  <a:cubicBezTo>
                    <a:pt x="10139" y="0"/>
                    <a:pt x="10152" y="13"/>
                    <a:pt x="10152" y="29"/>
                  </a:cubicBezTo>
                  <a:cubicBezTo>
                    <a:pt x="10152" y="29"/>
                    <a:pt x="10152" y="29"/>
                    <a:pt x="10152" y="29"/>
                  </a:cubicBezTo>
                  <a:cubicBezTo>
                    <a:pt x="10152" y="45"/>
                    <a:pt x="10139" y="58"/>
                    <a:pt x="10123" y="58"/>
                  </a:cubicBezTo>
                  <a:cubicBezTo>
                    <a:pt x="10123" y="58"/>
                    <a:pt x="10123" y="58"/>
                    <a:pt x="10123" y="58"/>
                  </a:cubicBezTo>
                  <a:cubicBezTo>
                    <a:pt x="10107" y="58"/>
                    <a:pt x="10094" y="45"/>
                    <a:pt x="10094" y="29"/>
                  </a:cubicBezTo>
                  <a:close/>
                  <a:moveTo>
                    <a:pt x="9920" y="29"/>
                  </a:moveTo>
                  <a:cubicBezTo>
                    <a:pt x="9920" y="13"/>
                    <a:pt x="9933" y="0"/>
                    <a:pt x="9949" y="0"/>
                  </a:cubicBezTo>
                  <a:cubicBezTo>
                    <a:pt x="9949" y="0"/>
                    <a:pt x="9949" y="0"/>
                    <a:pt x="9949" y="0"/>
                  </a:cubicBezTo>
                  <a:cubicBezTo>
                    <a:pt x="9965" y="0"/>
                    <a:pt x="9978" y="13"/>
                    <a:pt x="9978" y="29"/>
                  </a:cubicBezTo>
                  <a:cubicBezTo>
                    <a:pt x="9978" y="29"/>
                    <a:pt x="9978" y="29"/>
                    <a:pt x="9978" y="29"/>
                  </a:cubicBezTo>
                  <a:cubicBezTo>
                    <a:pt x="9978" y="45"/>
                    <a:pt x="9965" y="58"/>
                    <a:pt x="9949" y="58"/>
                  </a:cubicBezTo>
                  <a:cubicBezTo>
                    <a:pt x="9949" y="58"/>
                    <a:pt x="9949" y="58"/>
                    <a:pt x="9949" y="58"/>
                  </a:cubicBezTo>
                  <a:cubicBezTo>
                    <a:pt x="9933" y="58"/>
                    <a:pt x="9920" y="45"/>
                    <a:pt x="9920" y="29"/>
                  </a:cubicBezTo>
                  <a:close/>
                  <a:moveTo>
                    <a:pt x="9746" y="29"/>
                  </a:moveTo>
                  <a:cubicBezTo>
                    <a:pt x="9746" y="13"/>
                    <a:pt x="9759" y="0"/>
                    <a:pt x="9775" y="0"/>
                  </a:cubicBezTo>
                  <a:cubicBezTo>
                    <a:pt x="9775" y="0"/>
                    <a:pt x="9775" y="0"/>
                    <a:pt x="9775" y="0"/>
                  </a:cubicBezTo>
                  <a:cubicBezTo>
                    <a:pt x="9791" y="0"/>
                    <a:pt x="9804" y="13"/>
                    <a:pt x="9804" y="29"/>
                  </a:cubicBezTo>
                  <a:cubicBezTo>
                    <a:pt x="9804" y="29"/>
                    <a:pt x="9804" y="29"/>
                    <a:pt x="9804" y="29"/>
                  </a:cubicBezTo>
                  <a:cubicBezTo>
                    <a:pt x="9804" y="45"/>
                    <a:pt x="9791" y="58"/>
                    <a:pt x="9775" y="58"/>
                  </a:cubicBezTo>
                  <a:cubicBezTo>
                    <a:pt x="9775" y="58"/>
                    <a:pt x="9775" y="58"/>
                    <a:pt x="9775" y="58"/>
                  </a:cubicBezTo>
                  <a:cubicBezTo>
                    <a:pt x="9759" y="58"/>
                    <a:pt x="9746" y="45"/>
                    <a:pt x="9746" y="29"/>
                  </a:cubicBezTo>
                  <a:close/>
                  <a:moveTo>
                    <a:pt x="9572" y="29"/>
                  </a:moveTo>
                  <a:cubicBezTo>
                    <a:pt x="9572" y="13"/>
                    <a:pt x="9585" y="0"/>
                    <a:pt x="9601" y="0"/>
                  </a:cubicBezTo>
                  <a:cubicBezTo>
                    <a:pt x="9601" y="0"/>
                    <a:pt x="9601" y="0"/>
                    <a:pt x="9601" y="0"/>
                  </a:cubicBezTo>
                  <a:cubicBezTo>
                    <a:pt x="9617" y="0"/>
                    <a:pt x="9630" y="13"/>
                    <a:pt x="9630" y="29"/>
                  </a:cubicBezTo>
                  <a:cubicBezTo>
                    <a:pt x="9630" y="29"/>
                    <a:pt x="9630" y="29"/>
                    <a:pt x="9630" y="29"/>
                  </a:cubicBezTo>
                  <a:cubicBezTo>
                    <a:pt x="9630" y="45"/>
                    <a:pt x="9617" y="58"/>
                    <a:pt x="9601" y="58"/>
                  </a:cubicBezTo>
                  <a:cubicBezTo>
                    <a:pt x="9601" y="58"/>
                    <a:pt x="9601" y="58"/>
                    <a:pt x="9601" y="58"/>
                  </a:cubicBezTo>
                  <a:cubicBezTo>
                    <a:pt x="9585" y="58"/>
                    <a:pt x="9572" y="45"/>
                    <a:pt x="9572" y="29"/>
                  </a:cubicBezTo>
                  <a:close/>
                  <a:moveTo>
                    <a:pt x="9398" y="29"/>
                  </a:moveTo>
                  <a:cubicBezTo>
                    <a:pt x="9398" y="13"/>
                    <a:pt x="9411" y="0"/>
                    <a:pt x="9427" y="0"/>
                  </a:cubicBezTo>
                  <a:cubicBezTo>
                    <a:pt x="9427" y="0"/>
                    <a:pt x="9427" y="0"/>
                    <a:pt x="9427" y="0"/>
                  </a:cubicBezTo>
                  <a:cubicBezTo>
                    <a:pt x="9443" y="0"/>
                    <a:pt x="9456" y="13"/>
                    <a:pt x="9456" y="29"/>
                  </a:cubicBezTo>
                  <a:cubicBezTo>
                    <a:pt x="9456" y="29"/>
                    <a:pt x="9456" y="29"/>
                    <a:pt x="9456" y="29"/>
                  </a:cubicBezTo>
                  <a:cubicBezTo>
                    <a:pt x="9456" y="45"/>
                    <a:pt x="9443" y="58"/>
                    <a:pt x="9427" y="58"/>
                  </a:cubicBezTo>
                  <a:cubicBezTo>
                    <a:pt x="9427" y="58"/>
                    <a:pt x="9427" y="58"/>
                    <a:pt x="9427" y="58"/>
                  </a:cubicBezTo>
                  <a:cubicBezTo>
                    <a:pt x="9411" y="58"/>
                    <a:pt x="9398" y="45"/>
                    <a:pt x="9398" y="29"/>
                  </a:cubicBezTo>
                  <a:close/>
                  <a:moveTo>
                    <a:pt x="9224" y="29"/>
                  </a:moveTo>
                  <a:cubicBezTo>
                    <a:pt x="9224" y="13"/>
                    <a:pt x="9237" y="0"/>
                    <a:pt x="9253" y="0"/>
                  </a:cubicBezTo>
                  <a:cubicBezTo>
                    <a:pt x="9253" y="0"/>
                    <a:pt x="9253" y="0"/>
                    <a:pt x="9253" y="0"/>
                  </a:cubicBezTo>
                  <a:cubicBezTo>
                    <a:pt x="9269" y="0"/>
                    <a:pt x="9282" y="13"/>
                    <a:pt x="9282" y="29"/>
                  </a:cubicBezTo>
                  <a:cubicBezTo>
                    <a:pt x="9282" y="29"/>
                    <a:pt x="9282" y="29"/>
                    <a:pt x="9282" y="29"/>
                  </a:cubicBezTo>
                  <a:cubicBezTo>
                    <a:pt x="9282" y="45"/>
                    <a:pt x="9269" y="58"/>
                    <a:pt x="9253" y="58"/>
                  </a:cubicBezTo>
                  <a:cubicBezTo>
                    <a:pt x="9253" y="58"/>
                    <a:pt x="9253" y="58"/>
                    <a:pt x="9253" y="58"/>
                  </a:cubicBezTo>
                  <a:cubicBezTo>
                    <a:pt x="9237" y="58"/>
                    <a:pt x="9224" y="45"/>
                    <a:pt x="9224" y="29"/>
                  </a:cubicBezTo>
                  <a:close/>
                  <a:moveTo>
                    <a:pt x="9050" y="29"/>
                  </a:moveTo>
                  <a:cubicBezTo>
                    <a:pt x="9050" y="13"/>
                    <a:pt x="9062" y="0"/>
                    <a:pt x="9079" y="0"/>
                  </a:cubicBezTo>
                  <a:cubicBezTo>
                    <a:pt x="9079" y="0"/>
                    <a:pt x="9079" y="0"/>
                    <a:pt x="9079" y="0"/>
                  </a:cubicBezTo>
                  <a:cubicBezTo>
                    <a:pt x="9095" y="0"/>
                    <a:pt x="9108" y="13"/>
                    <a:pt x="9108" y="29"/>
                  </a:cubicBezTo>
                  <a:cubicBezTo>
                    <a:pt x="9108" y="29"/>
                    <a:pt x="9108" y="29"/>
                    <a:pt x="9108" y="29"/>
                  </a:cubicBezTo>
                  <a:cubicBezTo>
                    <a:pt x="9108" y="45"/>
                    <a:pt x="9095" y="58"/>
                    <a:pt x="9079" y="58"/>
                  </a:cubicBezTo>
                  <a:cubicBezTo>
                    <a:pt x="9079" y="58"/>
                    <a:pt x="9079" y="58"/>
                    <a:pt x="9079" y="58"/>
                  </a:cubicBezTo>
                  <a:cubicBezTo>
                    <a:pt x="9062" y="58"/>
                    <a:pt x="9050" y="45"/>
                    <a:pt x="9050" y="29"/>
                  </a:cubicBezTo>
                  <a:close/>
                  <a:moveTo>
                    <a:pt x="8876" y="29"/>
                  </a:moveTo>
                  <a:cubicBezTo>
                    <a:pt x="8876" y="13"/>
                    <a:pt x="8888" y="0"/>
                    <a:pt x="8905" y="0"/>
                  </a:cubicBezTo>
                  <a:cubicBezTo>
                    <a:pt x="8905" y="0"/>
                    <a:pt x="8905" y="0"/>
                    <a:pt x="8905" y="0"/>
                  </a:cubicBezTo>
                  <a:cubicBezTo>
                    <a:pt x="8921" y="0"/>
                    <a:pt x="8934" y="13"/>
                    <a:pt x="8934" y="29"/>
                  </a:cubicBezTo>
                  <a:cubicBezTo>
                    <a:pt x="8934" y="29"/>
                    <a:pt x="8934" y="29"/>
                    <a:pt x="8934" y="29"/>
                  </a:cubicBezTo>
                  <a:cubicBezTo>
                    <a:pt x="8934" y="45"/>
                    <a:pt x="8921" y="58"/>
                    <a:pt x="8905" y="58"/>
                  </a:cubicBezTo>
                  <a:cubicBezTo>
                    <a:pt x="8905" y="58"/>
                    <a:pt x="8905" y="58"/>
                    <a:pt x="8905" y="58"/>
                  </a:cubicBezTo>
                  <a:cubicBezTo>
                    <a:pt x="8888" y="58"/>
                    <a:pt x="8876" y="45"/>
                    <a:pt x="8876" y="29"/>
                  </a:cubicBezTo>
                  <a:close/>
                  <a:moveTo>
                    <a:pt x="13052" y="29"/>
                  </a:moveTo>
                  <a:cubicBezTo>
                    <a:pt x="13052" y="13"/>
                    <a:pt x="13066" y="0"/>
                    <a:pt x="13082" y="0"/>
                  </a:cubicBezTo>
                  <a:cubicBezTo>
                    <a:pt x="13082" y="0"/>
                    <a:pt x="13082" y="0"/>
                    <a:pt x="13082" y="0"/>
                  </a:cubicBezTo>
                  <a:cubicBezTo>
                    <a:pt x="13098" y="0"/>
                    <a:pt x="13111" y="13"/>
                    <a:pt x="13111" y="29"/>
                  </a:cubicBezTo>
                  <a:cubicBezTo>
                    <a:pt x="13111" y="29"/>
                    <a:pt x="13111" y="29"/>
                    <a:pt x="13111" y="29"/>
                  </a:cubicBezTo>
                  <a:cubicBezTo>
                    <a:pt x="13111" y="45"/>
                    <a:pt x="13098" y="58"/>
                    <a:pt x="13082" y="58"/>
                  </a:cubicBezTo>
                  <a:cubicBezTo>
                    <a:pt x="13082" y="58"/>
                    <a:pt x="13082" y="58"/>
                    <a:pt x="13082" y="58"/>
                  </a:cubicBezTo>
                  <a:cubicBezTo>
                    <a:pt x="13066" y="58"/>
                    <a:pt x="13052" y="45"/>
                    <a:pt x="13052" y="29"/>
                  </a:cubicBezTo>
                  <a:close/>
                  <a:moveTo>
                    <a:pt x="12878" y="29"/>
                  </a:moveTo>
                  <a:cubicBezTo>
                    <a:pt x="12878" y="13"/>
                    <a:pt x="12892" y="0"/>
                    <a:pt x="12908" y="0"/>
                  </a:cubicBezTo>
                  <a:cubicBezTo>
                    <a:pt x="12908" y="0"/>
                    <a:pt x="12908" y="0"/>
                    <a:pt x="12908" y="0"/>
                  </a:cubicBezTo>
                  <a:cubicBezTo>
                    <a:pt x="12924" y="0"/>
                    <a:pt x="12937" y="13"/>
                    <a:pt x="12937" y="29"/>
                  </a:cubicBezTo>
                  <a:cubicBezTo>
                    <a:pt x="12937" y="29"/>
                    <a:pt x="12937" y="29"/>
                    <a:pt x="12937" y="29"/>
                  </a:cubicBezTo>
                  <a:cubicBezTo>
                    <a:pt x="12937" y="45"/>
                    <a:pt x="12924" y="58"/>
                    <a:pt x="12908" y="58"/>
                  </a:cubicBezTo>
                  <a:cubicBezTo>
                    <a:pt x="12908" y="58"/>
                    <a:pt x="12908" y="58"/>
                    <a:pt x="12908" y="58"/>
                  </a:cubicBezTo>
                  <a:cubicBezTo>
                    <a:pt x="12892" y="58"/>
                    <a:pt x="12878" y="45"/>
                    <a:pt x="12878" y="29"/>
                  </a:cubicBezTo>
                  <a:close/>
                  <a:moveTo>
                    <a:pt x="12704" y="29"/>
                  </a:moveTo>
                  <a:cubicBezTo>
                    <a:pt x="12704" y="13"/>
                    <a:pt x="12717" y="0"/>
                    <a:pt x="12734" y="0"/>
                  </a:cubicBezTo>
                  <a:cubicBezTo>
                    <a:pt x="12734" y="0"/>
                    <a:pt x="12734" y="0"/>
                    <a:pt x="12734" y="0"/>
                  </a:cubicBezTo>
                  <a:cubicBezTo>
                    <a:pt x="12750" y="0"/>
                    <a:pt x="12762" y="13"/>
                    <a:pt x="12762" y="29"/>
                  </a:cubicBezTo>
                  <a:cubicBezTo>
                    <a:pt x="12762" y="29"/>
                    <a:pt x="12762" y="29"/>
                    <a:pt x="12762" y="29"/>
                  </a:cubicBezTo>
                  <a:cubicBezTo>
                    <a:pt x="12762" y="45"/>
                    <a:pt x="12750" y="58"/>
                    <a:pt x="12734" y="58"/>
                  </a:cubicBezTo>
                  <a:cubicBezTo>
                    <a:pt x="12734" y="58"/>
                    <a:pt x="12734" y="58"/>
                    <a:pt x="12734" y="58"/>
                  </a:cubicBezTo>
                  <a:cubicBezTo>
                    <a:pt x="12717" y="58"/>
                    <a:pt x="12704" y="45"/>
                    <a:pt x="12704" y="29"/>
                  </a:cubicBezTo>
                  <a:close/>
                  <a:moveTo>
                    <a:pt x="12530" y="29"/>
                  </a:moveTo>
                  <a:cubicBezTo>
                    <a:pt x="12530" y="13"/>
                    <a:pt x="12544" y="0"/>
                    <a:pt x="12560" y="0"/>
                  </a:cubicBezTo>
                  <a:cubicBezTo>
                    <a:pt x="12560" y="0"/>
                    <a:pt x="12560" y="0"/>
                    <a:pt x="12560" y="0"/>
                  </a:cubicBezTo>
                  <a:cubicBezTo>
                    <a:pt x="12576" y="0"/>
                    <a:pt x="12588" y="13"/>
                    <a:pt x="12588" y="29"/>
                  </a:cubicBezTo>
                  <a:cubicBezTo>
                    <a:pt x="12588" y="29"/>
                    <a:pt x="12588" y="29"/>
                    <a:pt x="12588" y="29"/>
                  </a:cubicBezTo>
                  <a:cubicBezTo>
                    <a:pt x="12588" y="45"/>
                    <a:pt x="12576" y="58"/>
                    <a:pt x="12560" y="58"/>
                  </a:cubicBezTo>
                  <a:cubicBezTo>
                    <a:pt x="12560" y="58"/>
                    <a:pt x="12560" y="58"/>
                    <a:pt x="12560" y="58"/>
                  </a:cubicBezTo>
                  <a:cubicBezTo>
                    <a:pt x="12544" y="58"/>
                    <a:pt x="12530" y="45"/>
                    <a:pt x="12530" y="29"/>
                  </a:cubicBezTo>
                  <a:close/>
                  <a:moveTo>
                    <a:pt x="12356" y="29"/>
                  </a:moveTo>
                  <a:cubicBezTo>
                    <a:pt x="12356" y="13"/>
                    <a:pt x="12369" y="0"/>
                    <a:pt x="12386" y="0"/>
                  </a:cubicBezTo>
                  <a:cubicBezTo>
                    <a:pt x="12386" y="0"/>
                    <a:pt x="12386" y="0"/>
                    <a:pt x="12386" y="0"/>
                  </a:cubicBezTo>
                  <a:cubicBezTo>
                    <a:pt x="12402" y="0"/>
                    <a:pt x="12414" y="13"/>
                    <a:pt x="12414" y="29"/>
                  </a:cubicBezTo>
                  <a:cubicBezTo>
                    <a:pt x="12414" y="29"/>
                    <a:pt x="12414" y="29"/>
                    <a:pt x="12414" y="29"/>
                  </a:cubicBezTo>
                  <a:cubicBezTo>
                    <a:pt x="12414" y="45"/>
                    <a:pt x="12402" y="58"/>
                    <a:pt x="12386" y="58"/>
                  </a:cubicBezTo>
                  <a:cubicBezTo>
                    <a:pt x="12386" y="58"/>
                    <a:pt x="12386" y="58"/>
                    <a:pt x="12386" y="58"/>
                  </a:cubicBezTo>
                  <a:cubicBezTo>
                    <a:pt x="12369" y="58"/>
                    <a:pt x="12356" y="45"/>
                    <a:pt x="12356" y="29"/>
                  </a:cubicBezTo>
                  <a:close/>
                  <a:moveTo>
                    <a:pt x="12182" y="29"/>
                  </a:moveTo>
                  <a:cubicBezTo>
                    <a:pt x="12182" y="13"/>
                    <a:pt x="12195" y="0"/>
                    <a:pt x="12211" y="0"/>
                  </a:cubicBezTo>
                  <a:cubicBezTo>
                    <a:pt x="12211" y="0"/>
                    <a:pt x="12211" y="0"/>
                    <a:pt x="12211" y="0"/>
                  </a:cubicBezTo>
                  <a:cubicBezTo>
                    <a:pt x="12228" y="0"/>
                    <a:pt x="12240" y="13"/>
                    <a:pt x="12240" y="29"/>
                  </a:cubicBezTo>
                  <a:cubicBezTo>
                    <a:pt x="12240" y="29"/>
                    <a:pt x="12240" y="29"/>
                    <a:pt x="12240" y="29"/>
                  </a:cubicBezTo>
                  <a:cubicBezTo>
                    <a:pt x="12240" y="45"/>
                    <a:pt x="12228" y="58"/>
                    <a:pt x="12212" y="58"/>
                  </a:cubicBezTo>
                  <a:cubicBezTo>
                    <a:pt x="12212" y="58"/>
                    <a:pt x="12212" y="58"/>
                    <a:pt x="12212" y="58"/>
                  </a:cubicBezTo>
                  <a:cubicBezTo>
                    <a:pt x="12195" y="58"/>
                    <a:pt x="12182" y="45"/>
                    <a:pt x="12182" y="29"/>
                  </a:cubicBezTo>
                  <a:close/>
                  <a:moveTo>
                    <a:pt x="12008" y="29"/>
                  </a:moveTo>
                  <a:cubicBezTo>
                    <a:pt x="12008" y="13"/>
                    <a:pt x="12021" y="0"/>
                    <a:pt x="12037" y="0"/>
                  </a:cubicBezTo>
                  <a:cubicBezTo>
                    <a:pt x="12037" y="0"/>
                    <a:pt x="12037" y="0"/>
                    <a:pt x="12037" y="0"/>
                  </a:cubicBezTo>
                  <a:cubicBezTo>
                    <a:pt x="12054" y="0"/>
                    <a:pt x="12066" y="13"/>
                    <a:pt x="12066" y="29"/>
                  </a:cubicBezTo>
                  <a:cubicBezTo>
                    <a:pt x="12066" y="29"/>
                    <a:pt x="12066" y="29"/>
                    <a:pt x="12066" y="29"/>
                  </a:cubicBezTo>
                  <a:cubicBezTo>
                    <a:pt x="12066" y="45"/>
                    <a:pt x="12054" y="58"/>
                    <a:pt x="12037" y="58"/>
                  </a:cubicBezTo>
                  <a:cubicBezTo>
                    <a:pt x="12037" y="58"/>
                    <a:pt x="12037" y="58"/>
                    <a:pt x="12037" y="58"/>
                  </a:cubicBezTo>
                  <a:cubicBezTo>
                    <a:pt x="12021" y="58"/>
                    <a:pt x="12008" y="45"/>
                    <a:pt x="12008" y="29"/>
                  </a:cubicBezTo>
                  <a:close/>
                  <a:moveTo>
                    <a:pt x="11834" y="29"/>
                  </a:moveTo>
                  <a:cubicBezTo>
                    <a:pt x="11834" y="13"/>
                    <a:pt x="11847" y="0"/>
                    <a:pt x="11863" y="0"/>
                  </a:cubicBezTo>
                  <a:cubicBezTo>
                    <a:pt x="11863" y="0"/>
                    <a:pt x="11863" y="0"/>
                    <a:pt x="11863" y="0"/>
                  </a:cubicBezTo>
                  <a:cubicBezTo>
                    <a:pt x="11879" y="0"/>
                    <a:pt x="11892" y="13"/>
                    <a:pt x="11892" y="29"/>
                  </a:cubicBezTo>
                  <a:cubicBezTo>
                    <a:pt x="11892" y="29"/>
                    <a:pt x="11892" y="29"/>
                    <a:pt x="11892" y="29"/>
                  </a:cubicBezTo>
                  <a:cubicBezTo>
                    <a:pt x="11892" y="45"/>
                    <a:pt x="11879" y="58"/>
                    <a:pt x="11863" y="58"/>
                  </a:cubicBezTo>
                  <a:cubicBezTo>
                    <a:pt x="11863" y="58"/>
                    <a:pt x="11863" y="58"/>
                    <a:pt x="11863" y="58"/>
                  </a:cubicBezTo>
                  <a:cubicBezTo>
                    <a:pt x="11847" y="58"/>
                    <a:pt x="11834" y="45"/>
                    <a:pt x="11834" y="29"/>
                  </a:cubicBezTo>
                  <a:close/>
                  <a:moveTo>
                    <a:pt x="11660" y="29"/>
                  </a:moveTo>
                  <a:cubicBezTo>
                    <a:pt x="11660" y="13"/>
                    <a:pt x="11673" y="0"/>
                    <a:pt x="11689" y="0"/>
                  </a:cubicBezTo>
                  <a:cubicBezTo>
                    <a:pt x="11689" y="0"/>
                    <a:pt x="11689" y="0"/>
                    <a:pt x="11689" y="0"/>
                  </a:cubicBezTo>
                  <a:cubicBezTo>
                    <a:pt x="11705" y="0"/>
                    <a:pt x="11718" y="13"/>
                    <a:pt x="11718" y="29"/>
                  </a:cubicBezTo>
                  <a:cubicBezTo>
                    <a:pt x="11718" y="29"/>
                    <a:pt x="11718" y="29"/>
                    <a:pt x="11718" y="29"/>
                  </a:cubicBezTo>
                  <a:cubicBezTo>
                    <a:pt x="11718" y="45"/>
                    <a:pt x="11705" y="58"/>
                    <a:pt x="11689" y="58"/>
                  </a:cubicBezTo>
                  <a:cubicBezTo>
                    <a:pt x="11689" y="58"/>
                    <a:pt x="11689" y="58"/>
                    <a:pt x="11689" y="58"/>
                  </a:cubicBezTo>
                  <a:cubicBezTo>
                    <a:pt x="11673" y="58"/>
                    <a:pt x="11660" y="45"/>
                    <a:pt x="11660" y="29"/>
                  </a:cubicBezTo>
                  <a:close/>
                  <a:moveTo>
                    <a:pt x="11486" y="29"/>
                  </a:moveTo>
                  <a:cubicBezTo>
                    <a:pt x="11486" y="13"/>
                    <a:pt x="11499" y="0"/>
                    <a:pt x="11515" y="0"/>
                  </a:cubicBezTo>
                  <a:cubicBezTo>
                    <a:pt x="11515" y="0"/>
                    <a:pt x="11515" y="0"/>
                    <a:pt x="11515" y="0"/>
                  </a:cubicBezTo>
                  <a:cubicBezTo>
                    <a:pt x="11531" y="0"/>
                    <a:pt x="11544" y="13"/>
                    <a:pt x="11544" y="29"/>
                  </a:cubicBezTo>
                  <a:cubicBezTo>
                    <a:pt x="11544" y="29"/>
                    <a:pt x="11544" y="29"/>
                    <a:pt x="11544" y="29"/>
                  </a:cubicBezTo>
                  <a:cubicBezTo>
                    <a:pt x="11544" y="45"/>
                    <a:pt x="11531" y="58"/>
                    <a:pt x="11515" y="58"/>
                  </a:cubicBezTo>
                  <a:cubicBezTo>
                    <a:pt x="11515" y="58"/>
                    <a:pt x="11515" y="58"/>
                    <a:pt x="11515" y="58"/>
                  </a:cubicBezTo>
                  <a:cubicBezTo>
                    <a:pt x="11499" y="58"/>
                    <a:pt x="11486" y="45"/>
                    <a:pt x="11486" y="29"/>
                  </a:cubicBezTo>
                  <a:close/>
                  <a:moveTo>
                    <a:pt x="11312" y="29"/>
                  </a:moveTo>
                  <a:cubicBezTo>
                    <a:pt x="11312" y="13"/>
                    <a:pt x="11325" y="0"/>
                    <a:pt x="11341" y="0"/>
                  </a:cubicBezTo>
                  <a:cubicBezTo>
                    <a:pt x="11341" y="0"/>
                    <a:pt x="11341" y="0"/>
                    <a:pt x="11341" y="0"/>
                  </a:cubicBezTo>
                  <a:cubicBezTo>
                    <a:pt x="11357" y="0"/>
                    <a:pt x="11370" y="13"/>
                    <a:pt x="11370" y="29"/>
                  </a:cubicBezTo>
                  <a:cubicBezTo>
                    <a:pt x="11370" y="29"/>
                    <a:pt x="11370" y="29"/>
                    <a:pt x="11370" y="29"/>
                  </a:cubicBezTo>
                  <a:cubicBezTo>
                    <a:pt x="11370" y="45"/>
                    <a:pt x="11357" y="58"/>
                    <a:pt x="11341" y="58"/>
                  </a:cubicBezTo>
                  <a:cubicBezTo>
                    <a:pt x="11341" y="58"/>
                    <a:pt x="11341" y="58"/>
                    <a:pt x="11341" y="58"/>
                  </a:cubicBezTo>
                  <a:cubicBezTo>
                    <a:pt x="11325" y="58"/>
                    <a:pt x="11312" y="45"/>
                    <a:pt x="11312" y="29"/>
                  </a:cubicBezTo>
                  <a:close/>
                  <a:moveTo>
                    <a:pt x="11138" y="29"/>
                  </a:moveTo>
                  <a:cubicBezTo>
                    <a:pt x="11138" y="13"/>
                    <a:pt x="11151" y="0"/>
                    <a:pt x="11167" y="0"/>
                  </a:cubicBezTo>
                  <a:cubicBezTo>
                    <a:pt x="11167" y="0"/>
                    <a:pt x="11167" y="0"/>
                    <a:pt x="11167" y="0"/>
                  </a:cubicBezTo>
                  <a:cubicBezTo>
                    <a:pt x="11183" y="0"/>
                    <a:pt x="11196" y="13"/>
                    <a:pt x="11196" y="29"/>
                  </a:cubicBezTo>
                  <a:cubicBezTo>
                    <a:pt x="11196" y="29"/>
                    <a:pt x="11196" y="29"/>
                    <a:pt x="11196" y="29"/>
                  </a:cubicBezTo>
                  <a:cubicBezTo>
                    <a:pt x="11196" y="45"/>
                    <a:pt x="11183" y="58"/>
                    <a:pt x="11167" y="58"/>
                  </a:cubicBezTo>
                  <a:cubicBezTo>
                    <a:pt x="11167" y="58"/>
                    <a:pt x="11167" y="58"/>
                    <a:pt x="11167" y="58"/>
                  </a:cubicBezTo>
                  <a:cubicBezTo>
                    <a:pt x="11151" y="58"/>
                    <a:pt x="11138" y="45"/>
                    <a:pt x="11138" y="29"/>
                  </a:cubicBezTo>
                  <a:close/>
                  <a:moveTo>
                    <a:pt x="10964" y="29"/>
                  </a:moveTo>
                  <a:cubicBezTo>
                    <a:pt x="10964" y="13"/>
                    <a:pt x="10977" y="0"/>
                    <a:pt x="10993" y="0"/>
                  </a:cubicBezTo>
                  <a:cubicBezTo>
                    <a:pt x="10993" y="0"/>
                    <a:pt x="10993" y="0"/>
                    <a:pt x="10993" y="0"/>
                  </a:cubicBezTo>
                  <a:cubicBezTo>
                    <a:pt x="11009" y="0"/>
                    <a:pt x="11022" y="13"/>
                    <a:pt x="11022" y="29"/>
                  </a:cubicBezTo>
                  <a:cubicBezTo>
                    <a:pt x="11022" y="29"/>
                    <a:pt x="11022" y="29"/>
                    <a:pt x="11022" y="29"/>
                  </a:cubicBezTo>
                  <a:cubicBezTo>
                    <a:pt x="11022" y="45"/>
                    <a:pt x="11009" y="58"/>
                    <a:pt x="10993" y="58"/>
                  </a:cubicBezTo>
                  <a:cubicBezTo>
                    <a:pt x="10993" y="58"/>
                    <a:pt x="10993" y="58"/>
                    <a:pt x="10993" y="58"/>
                  </a:cubicBezTo>
                  <a:cubicBezTo>
                    <a:pt x="10977" y="58"/>
                    <a:pt x="10964" y="45"/>
                    <a:pt x="10964" y="29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2" name="Tijdelijke aanduiding voor afbeelding 9"/>
          <p:cNvSpPr>
            <a:spLocks noGrp="1"/>
          </p:cNvSpPr>
          <p:nvPr>
            <p:ph type="pic" sz="quarter" idx="13"/>
          </p:nvPr>
        </p:nvSpPr>
        <p:spPr bwMode="gray">
          <a:xfrm>
            <a:off x="8297867" y="362309"/>
            <a:ext cx="3441400" cy="517489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3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30781" y="6108120"/>
            <a:ext cx="645619" cy="127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000"/>
              </a:lnSpc>
              <a:defRPr sz="800" b="1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Pagina </a:t>
            </a:r>
            <a:fld id="{D4CA4C14-3CA2-40BD-B9F6-F0B59068D732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3758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0895" y="658178"/>
            <a:ext cx="11325599" cy="4445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319588" y="1382096"/>
            <a:ext cx="5831192" cy="415350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00 maand 0000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</a:t>
            </a:r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 bwMode="gray">
          <a:xfrm>
            <a:off x="430781" y="1323975"/>
            <a:ext cx="3554549" cy="4211625"/>
          </a:xfrm>
          <a:solidFill>
            <a:schemeClr val="accent3"/>
          </a:solidFill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30781" y="6108120"/>
            <a:ext cx="645619" cy="127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000"/>
              </a:lnSpc>
              <a:defRPr sz="800" b="1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Pagina </a:t>
            </a:r>
            <a:fld id="{D4CA4C14-3CA2-40BD-B9F6-F0B59068D732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40199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00 maand 0000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</a:t>
            </a:r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 bwMode="gray">
          <a:xfrm>
            <a:off x="430781" y="352800"/>
            <a:ext cx="11340000" cy="4536000"/>
          </a:xfrm>
          <a:solidFill>
            <a:schemeClr val="accent3"/>
          </a:solidFill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30781" y="4888800"/>
            <a:ext cx="11340000" cy="648000"/>
          </a:xfrm>
          <a:solidFill>
            <a:schemeClr val="accent3">
              <a:alpha val="50000"/>
            </a:schemeClr>
          </a:solidFill>
        </p:spPr>
        <p:txBody>
          <a:bodyPr lIns="162000" anchor="ctr" anchorCtr="0">
            <a:normAutofit/>
          </a:bodyPr>
          <a:lstStyle>
            <a:lvl1pPr>
              <a:lnSpc>
                <a:spcPts val="2551"/>
              </a:lnSpc>
              <a:defRPr sz="1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30781" y="6108120"/>
            <a:ext cx="645619" cy="127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000"/>
              </a:lnSpc>
              <a:defRPr sz="800" b="1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Pagina </a:t>
            </a:r>
            <a:fld id="{D4CA4C14-3CA2-40BD-B9F6-F0B59068D732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4031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 3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00 maand 0000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</a:t>
            </a:r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 bwMode="gray">
          <a:xfrm>
            <a:off x="2696399" y="352800"/>
            <a:ext cx="9074381" cy="4536000"/>
          </a:xfrm>
          <a:solidFill>
            <a:schemeClr val="accent3"/>
          </a:solidFill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696399" y="4888800"/>
            <a:ext cx="9074382" cy="648000"/>
          </a:xfrm>
          <a:solidFill>
            <a:schemeClr val="accent3">
              <a:alpha val="50000"/>
            </a:schemeClr>
          </a:solidFill>
        </p:spPr>
        <p:txBody>
          <a:bodyPr lIns="162000" anchor="ctr" anchorCtr="0">
            <a:normAutofit/>
          </a:bodyPr>
          <a:lstStyle>
            <a:lvl1pPr>
              <a:lnSpc>
                <a:spcPts val="2551"/>
              </a:lnSpc>
              <a:defRPr sz="1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Bijschrift</a:t>
            </a:r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5"/>
          </p:nvPr>
        </p:nvSpPr>
        <p:spPr bwMode="gray">
          <a:xfrm>
            <a:off x="430779" y="352800"/>
            <a:ext cx="1944000" cy="2916000"/>
          </a:xfrm>
          <a:solidFill>
            <a:schemeClr val="accent3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6"/>
          </p:nvPr>
        </p:nvSpPr>
        <p:spPr bwMode="gray">
          <a:xfrm>
            <a:off x="430213" y="3589338"/>
            <a:ext cx="1941512" cy="1947862"/>
          </a:xfrm>
          <a:prstGeom prst="ellipse">
            <a:avLst/>
          </a:prstGeom>
          <a:solidFill>
            <a:schemeClr val="accent3"/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30781" y="6108120"/>
            <a:ext cx="645619" cy="127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000"/>
              </a:lnSpc>
              <a:defRPr sz="800" b="1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Pagina </a:t>
            </a:r>
            <a:fld id="{D4CA4C14-3CA2-40BD-B9F6-F0B59068D732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5971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gen vari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00 maand 0000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</a:t>
            </a:r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 bwMode="gray">
          <a:xfrm>
            <a:off x="2696400" y="352800"/>
            <a:ext cx="9074381" cy="5184400"/>
          </a:xfrm>
          <a:solidFill>
            <a:schemeClr val="accent3"/>
          </a:solidFill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5"/>
          </p:nvPr>
        </p:nvSpPr>
        <p:spPr bwMode="gray">
          <a:xfrm>
            <a:off x="430779" y="352800"/>
            <a:ext cx="1944000" cy="2916000"/>
          </a:xfrm>
          <a:solidFill>
            <a:schemeClr val="accent3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6"/>
          </p:nvPr>
        </p:nvSpPr>
        <p:spPr bwMode="gray">
          <a:xfrm>
            <a:off x="430213" y="3589338"/>
            <a:ext cx="1941512" cy="1947862"/>
          </a:xfrm>
          <a:prstGeom prst="ellipse">
            <a:avLst/>
          </a:prstGeom>
          <a:solidFill>
            <a:schemeClr val="accent3"/>
          </a:solidFill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30781" y="6108120"/>
            <a:ext cx="645619" cy="127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000"/>
              </a:lnSpc>
              <a:defRPr sz="800" b="1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Pagina </a:t>
            </a:r>
            <a:fld id="{D4CA4C14-3CA2-40BD-B9F6-F0B59068D732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70228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variant afbeelding cir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6484140" y="1487150"/>
            <a:ext cx="34977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500" dirty="0">
                <a:solidFill>
                  <a:schemeClr val="accent2"/>
                </a:solidFill>
                <a:latin typeface="Trebuchet MS" panose="020B0603020202020204" pitchFamily="34" charset="0"/>
              </a:rPr>
              <a:t>: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90945" y="616128"/>
            <a:ext cx="5179833" cy="972000"/>
          </a:xfrm>
        </p:spPr>
        <p:txBody>
          <a:bodyPr anchor="b" anchorCtr="0">
            <a:noAutofit/>
          </a:bodyPr>
          <a:lstStyle>
            <a:lvl1pPr algn="l">
              <a:lnSpc>
                <a:spcPts val="3827"/>
              </a:lnSpc>
              <a:defRPr sz="3500"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874317" y="1582690"/>
            <a:ext cx="4896461" cy="972000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ts val="3827"/>
              </a:lnSpc>
              <a:buNone/>
              <a:defRPr sz="3500" b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dialoog regel</a:t>
            </a:r>
          </a:p>
        </p:txBody>
      </p:sp>
      <p:grpSp>
        <p:nvGrpSpPr>
          <p:cNvPr id="16" name="Group 4"/>
          <p:cNvGrpSpPr>
            <a:grpSpLocks noChangeAspect="1"/>
          </p:cNvGrpSpPr>
          <p:nvPr userDrawn="1"/>
        </p:nvGrpSpPr>
        <p:grpSpPr bwMode="gray">
          <a:xfrm>
            <a:off x="431800" y="331788"/>
            <a:ext cx="11339513" cy="49212"/>
            <a:chOff x="272" y="209"/>
            <a:chExt cx="7143" cy="31"/>
          </a:xfrm>
        </p:grpSpPr>
        <p:sp>
          <p:nvSpPr>
            <p:cNvPr id="17" name="AutoShape 3"/>
            <p:cNvSpPr>
              <a:spLocks noChangeAspect="1" noChangeArrowheads="1" noTextEdit="1"/>
            </p:cNvSpPr>
            <p:nvPr userDrawn="1"/>
          </p:nvSpPr>
          <p:spPr bwMode="gray">
            <a:xfrm>
              <a:off x="272" y="209"/>
              <a:ext cx="7143" cy="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" name="Freeform 5"/>
            <p:cNvSpPr>
              <a:spLocks/>
            </p:cNvSpPr>
            <p:nvPr userDrawn="1"/>
          </p:nvSpPr>
          <p:spPr bwMode="gray">
            <a:xfrm>
              <a:off x="272" y="209"/>
              <a:ext cx="31" cy="32"/>
            </a:xfrm>
            <a:custGeom>
              <a:avLst/>
              <a:gdLst>
                <a:gd name="T0" fmla="*/ 28 w 58"/>
                <a:gd name="T1" fmla="*/ 58 h 58"/>
                <a:gd name="T2" fmla="*/ 18 w 58"/>
                <a:gd name="T3" fmla="*/ 56 h 58"/>
                <a:gd name="T4" fmla="*/ 8 w 58"/>
                <a:gd name="T5" fmla="*/ 50 h 58"/>
                <a:gd name="T6" fmla="*/ 2 w 58"/>
                <a:gd name="T7" fmla="*/ 40 h 58"/>
                <a:gd name="T8" fmla="*/ 0 w 58"/>
                <a:gd name="T9" fmla="*/ 29 h 58"/>
                <a:gd name="T10" fmla="*/ 8 w 58"/>
                <a:gd name="T11" fmla="*/ 9 h 58"/>
                <a:gd name="T12" fmla="*/ 18 w 58"/>
                <a:gd name="T13" fmla="*/ 2 h 58"/>
                <a:gd name="T14" fmla="*/ 40 w 58"/>
                <a:gd name="T15" fmla="*/ 2 h 58"/>
                <a:gd name="T16" fmla="*/ 49 w 58"/>
                <a:gd name="T17" fmla="*/ 9 h 58"/>
                <a:gd name="T18" fmla="*/ 58 w 58"/>
                <a:gd name="T19" fmla="*/ 29 h 58"/>
                <a:gd name="T20" fmla="*/ 56 w 58"/>
                <a:gd name="T21" fmla="*/ 40 h 58"/>
                <a:gd name="T22" fmla="*/ 49 w 58"/>
                <a:gd name="T23" fmla="*/ 50 h 58"/>
                <a:gd name="T24" fmla="*/ 40 w 58"/>
                <a:gd name="T25" fmla="*/ 56 h 58"/>
                <a:gd name="T26" fmla="*/ 28 w 58"/>
                <a:gd name="T2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8">
                  <a:moveTo>
                    <a:pt x="28" y="58"/>
                  </a:moveTo>
                  <a:cubicBezTo>
                    <a:pt x="25" y="58"/>
                    <a:pt x="21" y="58"/>
                    <a:pt x="18" y="56"/>
                  </a:cubicBezTo>
                  <a:cubicBezTo>
                    <a:pt x="14" y="55"/>
                    <a:pt x="11" y="52"/>
                    <a:pt x="8" y="50"/>
                  </a:cubicBezTo>
                  <a:cubicBezTo>
                    <a:pt x="5" y="47"/>
                    <a:pt x="3" y="44"/>
                    <a:pt x="2" y="40"/>
                  </a:cubicBezTo>
                  <a:cubicBezTo>
                    <a:pt x="0" y="37"/>
                    <a:pt x="0" y="33"/>
                    <a:pt x="0" y="29"/>
                  </a:cubicBezTo>
                  <a:cubicBezTo>
                    <a:pt x="0" y="22"/>
                    <a:pt x="2" y="14"/>
                    <a:pt x="8" y="9"/>
                  </a:cubicBezTo>
                  <a:cubicBezTo>
                    <a:pt x="11" y="6"/>
                    <a:pt x="14" y="4"/>
                    <a:pt x="18" y="2"/>
                  </a:cubicBezTo>
                  <a:cubicBezTo>
                    <a:pt x="24" y="0"/>
                    <a:pt x="33" y="0"/>
                    <a:pt x="40" y="2"/>
                  </a:cubicBezTo>
                  <a:cubicBezTo>
                    <a:pt x="43" y="4"/>
                    <a:pt x="46" y="6"/>
                    <a:pt x="49" y="9"/>
                  </a:cubicBezTo>
                  <a:cubicBezTo>
                    <a:pt x="54" y="14"/>
                    <a:pt x="58" y="22"/>
                    <a:pt x="58" y="29"/>
                  </a:cubicBezTo>
                  <a:cubicBezTo>
                    <a:pt x="58" y="33"/>
                    <a:pt x="57" y="37"/>
                    <a:pt x="56" y="40"/>
                  </a:cubicBezTo>
                  <a:cubicBezTo>
                    <a:pt x="54" y="44"/>
                    <a:pt x="52" y="47"/>
                    <a:pt x="49" y="50"/>
                  </a:cubicBezTo>
                  <a:cubicBezTo>
                    <a:pt x="46" y="52"/>
                    <a:pt x="43" y="55"/>
                    <a:pt x="40" y="56"/>
                  </a:cubicBezTo>
                  <a:cubicBezTo>
                    <a:pt x="36" y="58"/>
                    <a:pt x="32" y="58"/>
                    <a:pt x="28" y="58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" name="Freeform 6"/>
            <p:cNvSpPr>
              <a:spLocks noEditPoints="1"/>
            </p:cNvSpPr>
            <p:nvPr userDrawn="1"/>
          </p:nvSpPr>
          <p:spPr bwMode="gray">
            <a:xfrm>
              <a:off x="365" y="209"/>
              <a:ext cx="7050" cy="32"/>
            </a:xfrm>
            <a:custGeom>
              <a:avLst/>
              <a:gdLst>
                <a:gd name="T0" fmla="*/ 1421 w 13111"/>
                <a:gd name="T1" fmla="*/ 0 h 58"/>
                <a:gd name="T2" fmla="*/ 1276 w 13111"/>
                <a:gd name="T3" fmla="*/ 29 h 58"/>
                <a:gd name="T4" fmla="*/ 1073 w 13111"/>
                <a:gd name="T5" fmla="*/ 58 h 58"/>
                <a:gd name="T6" fmla="*/ 870 w 13111"/>
                <a:gd name="T7" fmla="*/ 29 h 58"/>
                <a:gd name="T8" fmla="*/ 551 w 13111"/>
                <a:gd name="T9" fmla="*/ 0 h 58"/>
                <a:gd name="T10" fmla="*/ 406 w 13111"/>
                <a:gd name="T11" fmla="*/ 29 h 58"/>
                <a:gd name="T12" fmla="*/ 203 w 13111"/>
                <a:gd name="T13" fmla="*/ 58 h 58"/>
                <a:gd name="T14" fmla="*/ 0 w 13111"/>
                <a:gd name="T15" fmla="*/ 29 h 58"/>
                <a:gd name="T16" fmla="*/ 3684 w 13111"/>
                <a:gd name="T17" fmla="*/ 0 h 58"/>
                <a:gd name="T18" fmla="*/ 3538 w 13111"/>
                <a:gd name="T19" fmla="*/ 29 h 58"/>
                <a:gd name="T20" fmla="*/ 3336 w 13111"/>
                <a:gd name="T21" fmla="*/ 58 h 58"/>
                <a:gd name="T22" fmla="*/ 3132 w 13111"/>
                <a:gd name="T23" fmla="*/ 29 h 58"/>
                <a:gd name="T24" fmla="*/ 2813 w 13111"/>
                <a:gd name="T25" fmla="*/ 0 h 58"/>
                <a:gd name="T26" fmla="*/ 2668 w 13111"/>
                <a:gd name="T27" fmla="*/ 29 h 58"/>
                <a:gd name="T28" fmla="*/ 2465 w 13111"/>
                <a:gd name="T29" fmla="*/ 58 h 58"/>
                <a:gd name="T30" fmla="*/ 2262 w 13111"/>
                <a:gd name="T31" fmla="*/ 29 h 58"/>
                <a:gd name="T32" fmla="*/ 1943 w 13111"/>
                <a:gd name="T33" fmla="*/ 0 h 58"/>
                <a:gd name="T34" fmla="*/ 1798 w 13111"/>
                <a:gd name="T35" fmla="*/ 29 h 58"/>
                <a:gd name="T36" fmla="*/ 6468 w 13111"/>
                <a:gd name="T37" fmla="*/ 58 h 58"/>
                <a:gd name="T38" fmla="*/ 6265 w 13111"/>
                <a:gd name="T39" fmla="*/ 29 h 58"/>
                <a:gd name="T40" fmla="*/ 5946 w 13111"/>
                <a:gd name="T41" fmla="*/ 0 h 58"/>
                <a:gd name="T42" fmla="*/ 5801 w 13111"/>
                <a:gd name="T43" fmla="*/ 29 h 58"/>
                <a:gd name="T44" fmla="*/ 5598 w 13111"/>
                <a:gd name="T45" fmla="*/ 58 h 58"/>
                <a:gd name="T46" fmla="*/ 5395 w 13111"/>
                <a:gd name="T47" fmla="*/ 29 h 58"/>
                <a:gd name="T48" fmla="*/ 5076 w 13111"/>
                <a:gd name="T49" fmla="*/ 0 h 58"/>
                <a:gd name="T50" fmla="*/ 4931 w 13111"/>
                <a:gd name="T51" fmla="*/ 29 h 58"/>
                <a:gd name="T52" fmla="*/ 4728 w 13111"/>
                <a:gd name="T53" fmla="*/ 58 h 58"/>
                <a:gd name="T54" fmla="*/ 4524 w 13111"/>
                <a:gd name="T55" fmla="*/ 29 h 58"/>
                <a:gd name="T56" fmla="*/ 4206 w 13111"/>
                <a:gd name="T57" fmla="*/ 0 h 58"/>
                <a:gd name="T58" fmla="*/ 4060 w 13111"/>
                <a:gd name="T59" fmla="*/ 29 h 58"/>
                <a:gd name="T60" fmla="*/ 8731 w 13111"/>
                <a:gd name="T61" fmla="*/ 58 h 58"/>
                <a:gd name="T62" fmla="*/ 8528 w 13111"/>
                <a:gd name="T63" fmla="*/ 29 h 58"/>
                <a:gd name="T64" fmla="*/ 8208 w 13111"/>
                <a:gd name="T65" fmla="*/ 0 h 58"/>
                <a:gd name="T66" fmla="*/ 8064 w 13111"/>
                <a:gd name="T67" fmla="*/ 29 h 58"/>
                <a:gd name="T68" fmla="*/ 7860 w 13111"/>
                <a:gd name="T69" fmla="*/ 58 h 58"/>
                <a:gd name="T70" fmla="*/ 7657 w 13111"/>
                <a:gd name="T71" fmla="*/ 29 h 58"/>
                <a:gd name="T72" fmla="*/ 7338 w 13111"/>
                <a:gd name="T73" fmla="*/ 0 h 58"/>
                <a:gd name="T74" fmla="*/ 7193 w 13111"/>
                <a:gd name="T75" fmla="*/ 29 h 58"/>
                <a:gd name="T76" fmla="*/ 6990 w 13111"/>
                <a:gd name="T77" fmla="*/ 58 h 58"/>
                <a:gd name="T78" fmla="*/ 6787 w 13111"/>
                <a:gd name="T79" fmla="*/ 29 h 58"/>
                <a:gd name="T80" fmla="*/ 10819 w 13111"/>
                <a:gd name="T81" fmla="*/ 0 h 58"/>
                <a:gd name="T82" fmla="*/ 10674 w 13111"/>
                <a:gd name="T83" fmla="*/ 29 h 58"/>
                <a:gd name="T84" fmla="*/ 10471 w 13111"/>
                <a:gd name="T85" fmla="*/ 58 h 58"/>
                <a:gd name="T86" fmla="*/ 10268 w 13111"/>
                <a:gd name="T87" fmla="*/ 29 h 58"/>
                <a:gd name="T88" fmla="*/ 9949 w 13111"/>
                <a:gd name="T89" fmla="*/ 0 h 58"/>
                <a:gd name="T90" fmla="*/ 9804 w 13111"/>
                <a:gd name="T91" fmla="*/ 29 h 58"/>
                <a:gd name="T92" fmla="*/ 9601 w 13111"/>
                <a:gd name="T93" fmla="*/ 58 h 58"/>
                <a:gd name="T94" fmla="*/ 9398 w 13111"/>
                <a:gd name="T95" fmla="*/ 29 h 58"/>
                <a:gd name="T96" fmla="*/ 9079 w 13111"/>
                <a:gd name="T97" fmla="*/ 0 h 58"/>
                <a:gd name="T98" fmla="*/ 8934 w 13111"/>
                <a:gd name="T99" fmla="*/ 29 h 58"/>
                <a:gd name="T100" fmla="*/ 13082 w 13111"/>
                <a:gd name="T101" fmla="*/ 58 h 58"/>
                <a:gd name="T102" fmla="*/ 12878 w 13111"/>
                <a:gd name="T103" fmla="*/ 29 h 58"/>
                <a:gd name="T104" fmla="*/ 12560 w 13111"/>
                <a:gd name="T105" fmla="*/ 0 h 58"/>
                <a:gd name="T106" fmla="*/ 12414 w 13111"/>
                <a:gd name="T107" fmla="*/ 29 h 58"/>
                <a:gd name="T108" fmla="*/ 12212 w 13111"/>
                <a:gd name="T109" fmla="*/ 58 h 58"/>
                <a:gd name="T110" fmla="*/ 12008 w 13111"/>
                <a:gd name="T111" fmla="*/ 29 h 58"/>
                <a:gd name="T112" fmla="*/ 11689 w 13111"/>
                <a:gd name="T113" fmla="*/ 0 h 58"/>
                <a:gd name="T114" fmla="*/ 11544 w 13111"/>
                <a:gd name="T115" fmla="*/ 29 h 58"/>
                <a:gd name="T116" fmla="*/ 11341 w 13111"/>
                <a:gd name="T117" fmla="*/ 58 h 58"/>
                <a:gd name="T118" fmla="*/ 11138 w 13111"/>
                <a:gd name="T11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111" h="58">
                  <a:moveTo>
                    <a:pt x="1566" y="29"/>
                  </a:moveTo>
                  <a:cubicBezTo>
                    <a:pt x="1566" y="13"/>
                    <a:pt x="1579" y="0"/>
                    <a:pt x="1595" y="0"/>
                  </a:cubicBezTo>
                  <a:cubicBezTo>
                    <a:pt x="1595" y="0"/>
                    <a:pt x="1595" y="0"/>
                    <a:pt x="1595" y="0"/>
                  </a:cubicBezTo>
                  <a:cubicBezTo>
                    <a:pt x="1611" y="0"/>
                    <a:pt x="1624" y="13"/>
                    <a:pt x="1624" y="29"/>
                  </a:cubicBezTo>
                  <a:cubicBezTo>
                    <a:pt x="1624" y="29"/>
                    <a:pt x="1624" y="29"/>
                    <a:pt x="1624" y="29"/>
                  </a:cubicBezTo>
                  <a:cubicBezTo>
                    <a:pt x="1624" y="45"/>
                    <a:pt x="1611" y="58"/>
                    <a:pt x="1595" y="58"/>
                  </a:cubicBezTo>
                  <a:cubicBezTo>
                    <a:pt x="1595" y="58"/>
                    <a:pt x="1595" y="58"/>
                    <a:pt x="1595" y="58"/>
                  </a:cubicBezTo>
                  <a:cubicBezTo>
                    <a:pt x="1579" y="58"/>
                    <a:pt x="1566" y="45"/>
                    <a:pt x="1566" y="29"/>
                  </a:cubicBezTo>
                  <a:close/>
                  <a:moveTo>
                    <a:pt x="1392" y="29"/>
                  </a:moveTo>
                  <a:cubicBezTo>
                    <a:pt x="1392" y="13"/>
                    <a:pt x="1405" y="0"/>
                    <a:pt x="1421" y="0"/>
                  </a:cubicBezTo>
                  <a:cubicBezTo>
                    <a:pt x="1421" y="0"/>
                    <a:pt x="1421" y="0"/>
                    <a:pt x="1421" y="0"/>
                  </a:cubicBezTo>
                  <a:cubicBezTo>
                    <a:pt x="1437" y="0"/>
                    <a:pt x="1450" y="13"/>
                    <a:pt x="1450" y="29"/>
                  </a:cubicBezTo>
                  <a:cubicBezTo>
                    <a:pt x="1450" y="29"/>
                    <a:pt x="1450" y="29"/>
                    <a:pt x="1450" y="29"/>
                  </a:cubicBezTo>
                  <a:cubicBezTo>
                    <a:pt x="1450" y="45"/>
                    <a:pt x="1437" y="58"/>
                    <a:pt x="1421" y="58"/>
                  </a:cubicBezTo>
                  <a:cubicBezTo>
                    <a:pt x="1421" y="58"/>
                    <a:pt x="1421" y="58"/>
                    <a:pt x="1421" y="58"/>
                  </a:cubicBezTo>
                  <a:cubicBezTo>
                    <a:pt x="1405" y="58"/>
                    <a:pt x="1392" y="45"/>
                    <a:pt x="1392" y="29"/>
                  </a:cubicBezTo>
                  <a:close/>
                  <a:moveTo>
                    <a:pt x="1218" y="29"/>
                  </a:moveTo>
                  <a:cubicBezTo>
                    <a:pt x="1218" y="13"/>
                    <a:pt x="1231" y="0"/>
                    <a:pt x="1247" y="0"/>
                  </a:cubicBezTo>
                  <a:cubicBezTo>
                    <a:pt x="1247" y="0"/>
                    <a:pt x="1247" y="0"/>
                    <a:pt x="1247" y="0"/>
                  </a:cubicBezTo>
                  <a:cubicBezTo>
                    <a:pt x="1263" y="0"/>
                    <a:pt x="1276" y="13"/>
                    <a:pt x="1276" y="29"/>
                  </a:cubicBezTo>
                  <a:cubicBezTo>
                    <a:pt x="1276" y="29"/>
                    <a:pt x="1276" y="29"/>
                    <a:pt x="1276" y="29"/>
                  </a:cubicBezTo>
                  <a:cubicBezTo>
                    <a:pt x="1276" y="45"/>
                    <a:pt x="1263" y="58"/>
                    <a:pt x="1247" y="58"/>
                  </a:cubicBezTo>
                  <a:cubicBezTo>
                    <a:pt x="1247" y="58"/>
                    <a:pt x="1247" y="58"/>
                    <a:pt x="1247" y="58"/>
                  </a:cubicBezTo>
                  <a:cubicBezTo>
                    <a:pt x="1231" y="58"/>
                    <a:pt x="1218" y="45"/>
                    <a:pt x="1218" y="29"/>
                  </a:cubicBezTo>
                  <a:close/>
                  <a:moveTo>
                    <a:pt x="1044" y="29"/>
                  </a:moveTo>
                  <a:cubicBezTo>
                    <a:pt x="1044" y="13"/>
                    <a:pt x="1057" y="0"/>
                    <a:pt x="1073" y="0"/>
                  </a:cubicBezTo>
                  <a:cubicBezTo>
                    <a:pt x="1073" y="0"/>
                    <a:pt x="1073" y="0"/>
                    <a:pt x="1073" y="0"/>
                  </a:cubicBezTo>
                  <a:cubicBezTo>
                    <a:pt x="1089" y="0"/>
                    <a:pt x="1102" y="13"/>
                    <a:pt x="1102" y="29"/>
                  </a:cubicBezTo>
                  <a:cubicBezTo>
                    <a:pt x="1102" y="29"/>
                    <a:pt x="1102" y="29"/>
                    <a:pt x="1102" y="29"/>
                  </a:cubicBezTo>
                  <a:cubicBezTo>
                    <a:pt x="1102" y="45"/>
                    <a:pt x="1089" y="58"/>
                    <a:pt x="1073" y="58"/>
                  </a:cubicBezTo>
                  <a:cubicBezTo>
                    <a:pt x="1073" y="58"/>
                    <a:pt x="1073" y="58"/>
                    <a:pt x="1073" y="58"/>
                  </a:cubicBezTo>
                  <a:cubicBezTo>
                    <a:pt x="1057" y="58"/>
                    <a:pt x="1044" y="45"/>
                    <a:pt x="1044" y="29"/>
                  </a:cubicBezTo>
                  <a:close/>
                  <a:moveTo>
                    <a:pt x="870" y="29"/>
                  </a:moveTo>
                  <a:cubicBezTo>
                    <a:pt x="870" y="13"/>
                    <a:pt x="883" y="0"/>
                    <a:pt x="899" y="0"/>
                  </a:cubicBezTo>
                  <a:cubicBezTo>
                    <a:pt x="899" y="0"/>
                    <a:pt x="899" y="0"/>
                    <a:pt x="899" y="0"/>
                  </a:cubicBezTo>
                  <a:cubicBezTo>
                    <a:pt x="915" y="0"/>
                    <a:pt x="928" y="13"/>
                    <a:pt x="928" y="29"/>
                  </a:cubicBezTo>
                  <a:cubicBezTo>
                    <a:pt x="928" y="29"/>
                    <a:pt x="928" y="29"/>
                    <a:pt x="928" y="29"/>
                  </a:cubicBezTo>
                  <a:cubicBezTo>
                    <a:pt x="928" y="45"/>
                    <a:pt x="915" y="58"/>
                    <a:pt x="899" y="58"/>
                  </a:cubicBezTo>
                  <a:cubicBezTo>
                    <a:pt x="899" y="58"/>
                    <a:pt x="899" y="58"/>
                    <a:pt x="899" y="58"/>
                  </a:cubicBezTo>
                  <a:cubicBezTo>
                    <a:pt x="883" y="58"/>
                    <a:pt x="870" y="45"/>
                    <a:pt x="870" y="29"/>
                  </a:cubicBezTo>
                  <a:close/>
                  <a:moveTo>
                    <a:pt x="696" y="29"/>
                  </a:moveTo>
                  <a:cubicBezTo>
                    <a:pt x="696" y="13"/>
                    <a:pt x="709" y="0"/>
                    <a:pt x="72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41" y="0"/>
                    <a:pt x="754" y="13"/>
                    <a:pt x="754" y="29"/>
                  </a:cubicBezTo>
                  <a:cubicBezTo>
                    <a:pt x="754" y="29"/>
                    <a:pt x="754" y="29"/>
                    <a:pt x="754" y="29"/>
                  </a:cubicBezTo>
                  <a:cubicBezTo>
                    <a:pt x="754" y="45"/>
                    <a:pt x="741" y="58"/>
                    <a:pt x="725" y="58"/>
                  </a:cubicBezTo>
                  <a:cubicBezTo>
                    <a:pt x="725" y="58"/>
                    <a:pt x="725" y="58"/>
                    <a:pt x="725" y="58"/>
                  </a:cubicBezTo>
                  <a:cubicBezTo>
                    <a:pt x="709" y="58"/>
                    <a:pt x="696" y="45"/>
                    <a:pt x="696" y="29"/>
                  </a:cubicBezTo>
                  <a:close/>
                  <a:moveTo>
                    <a:pt x="522" y="29"/>
                  </a:moveTo>
                  <a:cubicBezTo>
                    <a:pt x="522" y="13"/>
                    <a:pt x="535" y="0"/>
                    <a:pt x="551" y="0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567" y="0"/>
                    <a:pt x="580" y="13"/>
                    <a:pt x="580" y="29"/>
                  </a:cubicBezTo>
                  <a:cubicBezTo>
                    <a:pt x="580" y="29"/>
                    <a:pt x="580" y="29"/>
                    <a:pt x="580" y="29"/>
                  </a:cubicBezTo>
                  <a:cubicBezTo>
                    <a:pt x="580" y="45"/>
                    <a:pt x="567" y="58"/>
                    <a:pt x="551" y="58"/>
                  </a:cubicBezTo>
                  <a:cubicBezTo>
                    <a:pt x="551" y="58"/>
                    <a:pt x="551" y="58"/>
                    <a:pt x="551" y="58"/>
                  </a:cubicBezTo>
                  <a:cubicBezTo>
                    <a:pt x="535" y="58"/>
                    <a:pt x="522" y="45"/>
                    <a:pt x="522" y="29"/>
                  </a:cubicBezTo>
                  <a:close/>
                  <a:moveTo>
                    <a:pt x="348" y="29"/>
                  </a:moveTo>
                  <a:cubicBezTo>
                    <a:pt x="348" y="13"/>
                    <a:pt x="360" y="0"/>
                    <a:pt x="377" y="0"/>
                  </a:cubicBezTo>
                  <a:cubicBezTo>
                    <a:pt x="377" y="0"/>
                    <a:pt x="377" y="0"/>
                    <a:pt x="377" y="0"/>
                  </a:cubicBezTo>
                  <a:cubicBezTo>
                    <a:pt x="393" y="0"/>
                    <a:pt x="406" y="13"/>
                    <a:pt x="406" y="29"/>
                  </a:cubicBezTo>
                  <a:cubicBezTo>
                    <a:pt x="406" y="29"/>
                    <a:pt x="406" y="29"/>
                    <a:pt x="406" y="29"/>
                  </a:cubicBezTo>
                  <a:cubicBezTo>
                    <a:pt x="406" y="45"/>
                    <a:pt x="393" y="58"/>
                    <a:pt x="377" y="58"/>
                  </a:cubicBezTo>
                  <a:cubicBezTo>
                    <a:pt x="377" y="58"/>
                    <a:pt x="377" y="58"/>
                    <a:pt x="377" y="58"/>
                  </a:cubicBezTo>
                  <a:cubicBezTo>
                    <a:pt x="360" y="58"/>
                    <a:pt x="348" y="45"/>
                    <a:pt x="348" y="29"/>
                  </a:cubicBezTo>
                  <a:close/>
                  <a:moveTo>
                    <a:pt x="174" y="29"/>
                  </a:moveTo>
                  <a:cubicBezTo>
                    <a:pt x="174" y="13"/>
                    <a:pt x="186" y="0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19" y="0"/>
                    <a:pt x="232" y="13"/>
                    <a:pt x="232" y="29"/>
                  </a:cubicBezTo>
                  <a:cubicBezTo>
                    <a:pt x="232" y="29"/>
                    <a:pt x="232" y="29"/>
                    <a:pt x="232" y="29"/>
                  </a:cubicBezTo>
                  <a:cubicBezTo>
                    <a:pt x="232" y="45"/>
                    <a:pt x="219" y="58"/>
                    <a:pt x="203" y="58"/>
                  </a:cubicBezTo>
                  <a:cubicBezTo>
                    <a:pt x="203" y="58"/>
                    <a:pt x="203" y="58"/>
                    <a:pt x="203" y="58"/>
                  </a:cubicBezTo>
                  <a:cubicBezTo>
                    <a:pt x="186" y="58"/>
                    <a:pt x="174" y="45"/>
                    <a:pt x="174" y="29"/>
                  </a:cubicBezTo>
                  <a:close/>
                  <a:moveTo>
                    <a:pt x="0" y="29"/>
                  </a:moveTo>
                  <a:cubicBezTo>
                    <a:pt x="0" y="13"/>
                    <a:pt x="12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12" y="58"/>
                    <a:pt x="0" y="45"/>
                    <a:pt x="0" y="29"/>
                  </a:cubicBezTo>
                  <a:close/>
                  <a:moveTo>
                    <a:pt x="3828" y="29"/>
                  </a:moveTo>
                  <a:cubicBezTo>
                    <a:pt x="3828" y="13"/>
                    <a:pt x="3842" y="0"/>
                    <a:pt x="3858" y="0"/>
                  </a:cubicBezTo>
                  <a:cubicBezTo>
                    <a:pt x="3858" y="0"/>
                    <a:pt x="3858" y="0"/>
                    <a:pt x="3858" y="0"/>
                  </a:cubicBezTo>
                  <a:cubicBezTo>
                    <a:pt x="3874" y="0"/>
                    <a:pt x="3886" y="13"/>
                    <a:pt x="3886" y="29"/>
                  </a:cubicBezTo>
                  <a:cubicBezTo>
                    <a:pt x="3886" y="29"/>
                    <a:pt x="3886" y="29"/>
                    <a:pt x="3886" y="29"/>
                  </a:cubicBezTo>
                  <a:cubicBezTo>
                    <a:pt x="3886" y="45"/>
                    <a:pt x="3874" y="58"/>
                    <a:pt x="3858" y="58"/>
                  </a:cubicBezTo>
                  <a:cubicBezTo>
                    <a:pt x="3858" y="58"/>
                    <a:pt x="3858" y="58"/>
                    <a:pt x="3858" y="58"/>
                  </a:cubicBezTo>
                  <a:cubicBezTo>
                    <a:pt x="3842" y="58"/>
                    <a:pt x="3828" y="45"/>
                    <a:pt x="3828" y="29"/>
                  </a:cubicBezTo>
                  <a:close/>
                  <a:moveTo>
                    <a:pt x="3654" y="29"/>
                  </a:moveTo>
                  <a:cubicBezTo>
                    <a:pt x="3654" y="13"/>
                    <a:pt x="3667" y="0"/>
                    <a:pt x="3684" y="0"/>
                  </a:cubicBezTo>
                  <a:cubicBezTo>
                    <a:pt x="3684" y="0"/>
                    <a:pt x="3684" y="0"/>
                    <a:pt x="3684" y="0"/>
                  </a:cubicBezTo>
                  <a:cubicBezTo>
                    <a:pt x="3700" y="0"/>
                    <a:pt x="3712" y="13"/>
                    <a:pt x="3712" y="29"/>
                  </a:cubicBezTo>
                  <a:cubicBezTo>
                    <a:pt x="3712" y="29"/>
                    <a:pt x="3712" y="29"/>
                    <a:pt x="3712" y="29"/>
                  </a:cubicBezTo>
                  <a:cubicBezTo>
                    <a:pt x="3712" y="45"/>
                    <a:pt x="3700" y="58"/>
                    <a:pt x="3684" y="58"/>
                  </a:cubicBezTo>
                  <a:cubicBezTo>
                    <a:pt x="3684" y="58"/>
                    <a:pt x="3684" y="58"/>
                    <a:pt x="3684" y="58"/>
                  </a:cubicBezTo>
                  <a:cubicBezTo>
                    <a:pt x="3667" y="58"/>
                    <a:pt x="3654" y="45"/>
                    <a:pt x="3654" y="29"/>
                  </a:cubicBezTo>
                  <a:close/>
                  <a:moveTo>
                    <a:pt x="3480" y="29"/>
                  </a:moveTo>
                  <a:cubicBezTo>
                    <a:pt x="3480" y="13"/>
                    <a:pt x="3493" y="0"/>
                    <a:pt x="3509" y="0"/>
                  </a:cubicBezTo>
                  <a:cubicBezTo>
                    <a:pt x="3509" y="0"/>
                    <a:pt x="3509" y="0"/>
                    <a:pt x="3509" y="0"/>
                  </a:cubicBezTo>
                  <a:cubicBezTo>
                    <a:pt x="3526" y="0"/>
                    <a:pt x="3538" y="13"/>
                    <a:pt x="3538" y="29"/>
                  </a:cubicBezTo>
                  <a:cubicBezTo>
                    <a:pt x="3538" y="29"/>
                    <a:pt x="3538" y="29"/>
                    <a:pt x="3538" y="29"/>
                  </a:cubicBezTo>
                  <a:cubicBezTo>
                    <a:pt x="3538" y="45"/>
                    <a:pt x="3526" y="58"/>
                    <a:pt x="3509" y="58"/>
                  </a:cubicBezTo>
                  <a:cubicBezTo>
                    <a:pt x="3509" y="58"/>
                    <a:pt x="3509" y="58"/>
                    <a:pt x="3509" y="58"/>
                  </a:cubicBezTo>
                  <a:cubicBezTo>
                    <a:pt x="3493" y="58"/>
                    <a:pt x="3480" y="45"/>
                    <a:pt x="3480" y="29"/>
                  </a:cubicBezTo>
                  <a:close/>
                  <a:moveTo>
                    <a:pt x="3306" y="29"/>
                  </a:moveTo>
                  <a:cubicBezTo>
                    <a:pt x="3306" y="13"/>
                    <a:pt x="3319" y="0"/>
                    <a:pt x="3335" y="0"/>
                  </a:cubicBezTo>
                  <a:cubicBezTo>
                    <a:pt x="3335" y="0"/>
                    <a:pt x="3335" y="0"/>
                    <a:pt x="3335" y="0"/>
                  </a:cubicBezTo>
                  <a:cubicBezTo>
                    <a:pt x="3352" y="0"/>
                    <a:pt x="3364" y="13"/>
                    <a:pt x="3364" y="29"/>
                  </a:cubicBezTo>
                  <a:cubicBezTo>
                    <a:pt x="3364" y="29"/>
                    <a:pt x="3364" y="29"/>
                    <a:pt x="3364" y="29"/>
                  </a:cubicBezTo>
                  <a:cubicBezTo>
                    <a:pt x="3364" y="45"/>
                    <a:pt x="3352" y="58"/>
                    <a:pt x="3336" y="58"/>
                  </a:cubicBezTo>
                  <a:cubicBezTo>
                    <a:pt x="3336" y="58"/>
                    <a:pt x="3336" y="58"/>
                    <a:pt x="3336" y="58"/>
                  </a:cubicBezTo>
                  <a:cubicBezTo>
                    <a:pt x="3319" y="58"/>
                    <a:pt x="3306" y="45"/>
                    <a:pt x="3306" y="29"/>
                  </a:cubicBezTo>
                  <a:close/>
                  <a:moveTo>
                    <a:pt x="3132" y="29"/>
                  </a:moveTo>
                  <a:cubicBezTo>
                    <a:pt x="3132" y="13"/>
                    <a:pt x="3145" y="0"/>
                    <a:pt x="3161" y="0"/>
                  </a:cubicBezTo>
                  <a:cubicBezTo>
                    <a:pt x="3161" y="0"/>
                    <a:pt x="3161" y="0"/>
                    <a:pt x="3161" y="0"/>
                  </a:cubicBezTo>
                  <a:cubicBezTo>
                    <a:pt x="3177" y="0"/>
                    <a:pt x="3190" y="13"/>
                    <a:pt x="3190" y="29"/>
                  </a:cubicBezTo>
                  <a:cubicBezTo>
                    <a:pt x="3190" y="29"/>
                    <a:pt x="3190" y="29"/>
                    <a:pt x="3190" y="29"/>
                  </a:cubicBezTo>
                  <a:cubicBezTo>
                    <a:pt x="3190" y="45"/>
                    <a:pt x="3177" y="58"/>
                    <a:pt x="3161" y="58"/>
                  </a:cubicBezTo>
                  <a:cubicBezTo>
                    <a:pt x="3161" y="58"/>
                    <a:pt x="3161" y="58"/>
                    <a:pt x="3161" y="58"/>
                  </a:cubicBezTo>
                  <a:cubicBezTo>
                    <a:pt x="3145" y="58"/>
                    <a:pt x="3132" y="45"/>
                    <a:pt x="3132" y="29"/>
                  </a:cubicBezTo>
                  <a:close/>
                  <a:moveTo>
                    <a:pt x="2958" y="29"/>
                  </a:moveTo>
                  <a:cubicBezTo>
                    <a:pt x="2958" y="13"/>
                    <a:pt x="2971" y="0"/>
                    <a:pt x="2987" y="0"/>
                  </a:cubicBezTo>
                  <a:cubicBezTo>
                    <a:pt x="2987" y="0"/>
                    <a:pt x="2987" y="0"/>
                    <a:pt x="2987" y="0"/>
                  </a:cubicBezTo>
                  <a:cubicBezTo>
                    <a:pt x="3003" y="0"/>
                    <a:pt x="3016" y="13"/>
                    <a:pt x="3016" y="29"/>
                  </a:cubicBezTo>
                  <a:cubicBezTo>
                    <a:pt x="3016" y="29"/>
                    <a:pt x="3016" y="29"/>
                    <a:pt x="3016" y="29"/>
                  </a:cubicBezTo>
                  <a:cubicBezTo>
                    <a:pt x="3016" y="45"/>
                    <a:pt x="3003" y="58"/>
                    <a:pt x="2987" y="58"/>
                  </a:cubicBezTo>
                  <a:cubicBezTo>
                    <a:pt x="2987" y="58"/>
                    <a:pt x="2987" y="58"/>
                    <a:pt x="2987" y="58"/>
                  </a:cubicBezTo>
                  <a:cubicBezTo>
                    <a:pt x="2971" y="58"/>
                    <a:pt x="2958" y="45"/>
                    <a:pt x="2958" y="29"/>
                  </a:cubicBezTo>
                  <a:close/>
                  <a:moveTo>
                    <a:pt x="2784" y="29"/>
                  </a:moveTo>
                  <a:cubicBezTo>
                    <a:pt x="2784" y="13"/>
                    <a:pt x="2797" y="0"/>
                    <a:pt x="2813" y="0"/>
                  </a:cubicBezTo>
                  <a:cubicBezTo>
                    <a:pt x="2813" y="0"/>
                    <a:pt x="2813" y="0"/>
                    <a:pt x="2813" y="0"/>
                  </a:cubicBezTo>
                  <a:cubicBezTo>
                    <a:pt x="2829" y="0"/>
                    <a:pt x="2842" y="13"/>
                    <a:pt x="2842" y="29"/>
                  </a:cubicBezTo>
                  <a:cubicBezTo>
                    <a:pt x="2842" y="29"/>
                    <a:pt x="2842" y="29"/>
                    <a:pt x="2842" y="29"/>
                  </a:cubicBezTo>
                  <a:cubicBezTo>
                    <a:pt x="2842" y="45"/>
                    <a:pt x="2829" y="58"/>
                    <a:pt x="2813" y="58"/>
                  </a:cubicBezTo>
                  <a:cubicBezTo>
                    <a:pt x="2813" y="58"/>
                    <a:pt x="2813" y="58"/>
                    <a:pt x="2813" y="58"/>
                  </a:cubicBezTo>
                  <a:cubicBezTo>
                    <a:pt x="2797" y="58"/>
                    <a:pt x="2784" y="45"/>
                    <a:pt x="2784" y="29"/>
                  </a:cubicBezTo>
                  <a:close/>
                  <a:moveTo>
                    <a:pt x="2610" y="29"/>
                  </a:moveTo>
                  <a:cubicBezTo>
                    <a:pt x="2610" y="13"/>
                    <a:pt x="2623" y="0"/>
                    <a:pt x="2639" y="0"/>
                  </a:cubicBezTo>
                  <a:cubicBezTo>
                    <a:pt x="2639" y="0"/>
                    <a:pt x="2639" y="0"/>
                    <a:pt x="2639" y="0"/>
                  </a:cubicBezTo>
                  <a:cubicBezTo>
                    <a:pt x="2655" y="0"/>
                    <a:pt x="2668" y="13"/>
                    <a:pt x="2668" y="29"/>
                  </a:cubicBezTo>
                  <a:cubicBezTo>
                    <a:pt x="2668" y="29"/>
                    <a:pt x="2668" y="29"/>
                    <a:pt x="2668" y="29"/>
                  </a:cubicBezTo>
                  <a:cubicBezTo>
                    <a:pt x="2668" y="45"/>
                    <a:pt x="2655" y="58"/>
                    <a:pt x="2639" y="58"/>
                  </a:cubicBezTo>
                  <a:cubicBezTo>
                    <a:pt x="2639" y="58"/>
                    <a:pt x="2639" y="58"/>
                    <a:pt x="2639" y="58"/>
                  </a:cubicBezTo>
                  <a:cubicBezTo>
                    <a:pt x="2623" y="58"/>
                    <a:pt x="2610" y="45"/>
                    <a:pt x="2610" y="29"/>
                  </a:cubicBezTo>
                  <a:close/>
                  <a:moveTo>
                    <a:pt x="2436" y="29"/>
                  </a:moveTo>
                  <a:cubicBezTo>
                    <a:pt x="2436" y="13"/>
                    <a:pt x="2449" y="0"/>
                    <a:pt x="2465" y="0"/>
                  </a:cubicBezTo>
                  <a:cubicBezTo>
                    <a:pt x="2465" y="0"/>
                    <a:pt x="2465" y="0"/>
                    <a:pt x="2465" y="0"/>
                  </a:cubicBezTo>
                  <a:cubicBezTo>
                    <a:pt x="2481" y="0"/>
                    <a:pt x="2494" y="13"/>
                    <a:pt x="2494" y="29"/>
                  </a:cubicBezTo>
                  <a:cubicBezTo>
                    <a:pt x="2494" y="29"/>
                    <a:pt x="2494" y="29"/>
                    <a:pt x="2494" y="29"/>
                  </a:cubicBezTo>
                  <a:cubicBezTo>
                    <a:pt x="2494" y="45"/>
                    <a:pt x="2481" y="58"/>
                    <a:pt x="2465" y="58"/>
                  </a:cubicBezTo>
                  <a:cubicBezTo>
                    <a:pt x="2465" y="58"/>
                    <a:pt x="2465" y="58"/>
                    <a:pt x="2465" y="58"/>
                  </a:cubicBezTo>
                  <a:cubicBezTo>
                    <a:pt x="2449" y="58"/>
                    <a:pt x="2436" y="45"/>
                    <a:pt x="2436" y="29"/>
                  </a:cubicBezTo>
                  <a:close/>
                  <a:moveTo>
                    <a:pt x="2262" y="29"/>
                  </a:moveTo>
                  <a:cubicBezTo>
                    <a:pt x="2262" y="13"/>
                    <a:pt x="2275" y="0"/>
                    <a:pt x="2291" y="0"/>
                  </a:cubicBezTo>
                  <a:cubicBezTo>
                    <a:pt x="2291" y="0"/>
                    <a:pt x="2291" y="0"/>
                    <a:pt x="2291" y="0"/>
                  </a:cubicBezTo>
                  <a:cubicBezTo>
                    <a:pt x="2307" y="0"/>
                    <a:pt x="2320" y="13"/>
                    <a:pt x="2320" y="29"/>
                  </a:cubicBezTo>
                  <a:cubicBezTo>
                    <a:pt x="2320" y="29"/>
                    <a:pt x="2320" y="29"/>
                    <a:pt x="2320" y="29"/>
                  </a:cubicBezTo>
                  <a:cubicBezTo>
                    <a:pt x="2320" y="45"/>
                    <a:pt x="2307" y="58"/>
                    <a:pt x="2291" y="58"/>
                  </a:cubicBezTo>
                  <a:cubicBezTo>
                    <a:pt x="2291" y="58"/>
                    <a:pt x="2291" y="58"/>
                    <a:pt x="2291" y="58"/>
                  </a:cubicBezTo>
                  <a:cubicBezTo>
                    <a:pt x="2275" y="58"/>
                    <a:pt x="2262" y="45"/>
                    <a:pt x="2262" y="29"/>
                  </a:cubicBezTo>
                  <a:close/>
                  <a:moveTo>
                    <a:pt x="2088" y="29"/>
                  </a:moveTo>
                  <a:cubicBezTo>
                    <a:pt x="2088" y="13"/>
                    <a:pt x="2101" y="0"/>
                    <a:pt x="2117" y="0"/>
                  </a:cubicBezTo>
                  <a:cubicBezTo>
                    <a:pt x="2117" y="0"/>
                    <a:pt x="2117" y="0"/>
                    <a:pt x="2117" y="0"/>
                  </a:cubicBezTo>
                  <a:cubicBezTo>
                    <a:pt x="2133" y="0"/>
                    <a:pt x="2146" y="13"/>
                    <a:pt x="2146" y="29"/>
                  </a:cubicBezTo>
                  <a:cubicBezTo>
                    <a:pt x="2146" y="29"/>
                    <a:pt x="2146" y="29"/>
                    <a:pt x="2146" y="29"/>
                  </a:cubicBezTo>
                  <a:cubicBezTo>
                    <a:pt x="2146" y="45"/>
                    <a:pt x="2133" y="58"/>
                    <a:pt x="2117" y="58"/>
                  </a:cubicBezTo>
                  <a:cubicBezTo>
                    <a:pt x="2117" y="58"/>
                    <a:pt x="2117" y="58"/>
                    <a:pt x="2117" y="58"/>
                  </a:cubicBezTo>
                  <a:cubicBezTo>
                    <a:pt x="2101" y="58"/>
                    <a:pt x="2088" y="45"/>
                    <a:pt x="2088" y="29"/>
                  </a:cubicBezTo>
                  <a:close/>
                  <a:moveTo>
                    <a:pt x="1914" y="29"/>
                  </a:moveTo>
                  <a:cubicBezTo>
                    <a:pt x="1914" y="13"/>
                    <a:pt x="1927" y="0"/>
                    <a:pt x="1943" y="0"/>
                  </a:cubicBezTo>
                  <a:cubicBezTo>
                    <a:pt x="1943" y="0"/>
                    <a:pt x="1943" y="0"/>
                    <a:pt x="1943" y="0"/>
                  </a:cubicBezTo>
                  <a:cubicBezTo>
                    <a:pt x="1959" y="0"/>
                    <a:pt x="1972" y="13"/>
                    <a:pt x="1972" y="29"/>
                  </a:cubicBezTo>
                  <a:cubicBezTo>
                    <a:pt x="1972" y="29"/>
                    <a:pt x="1972" y="29"/>
                    <a:pt x="1972" y="29"/>
                  </a:cubicBezTo>
                  <a:cubicBezTo>
                    <a:pt x="1972" y="45"/>
                    <a:pt x="1959" y="58"/>
                    <a:pt x="1943" y="58"/>
                  </a:cubicBezTo>
                  <a:cubicBezTo>
                    <a:pt x="1943" y="58"/>
                    <a:pt x="1943" y="58"/>
                    <a:pt x="1943" y="58"/>
                  </a:cubicBezTo>
                  <a:cubicBezTo>
                    <a:pt x="1927" y="58"/>
                    <a:pt x="1914" y="45"/>
                    <a:pt x="1914" y="29"/>
                  </a:cubicBezTo>
                  <a:close/>
                  <a:moveTo>
                    <a:pt x="1740" y="29"/>
                  </a:moveTo>
                  <a:cubicBezTo>
                    <a:pt x="1740" y="13"/>
                    <a:pt x="1753" y="0"/>
                    <a:pt x="1769" y="0"/>
                  </a:cubicBezTo>
                  <a:cubicBezTo>
                    <a:pt x="1769" y="0"/>
                    <a:pt x="1769" y="0"/>
                    <a:pt x="1769" y="0"/>
                  </a:cubicBezTo>
                  <a:cubicBezTo>
                    <a:pt x="1785" y="0"/>
                    <a:pt x="1798" y="13"/>
                    <a:pt x="1798" y="29"/>
                  </a:cubicBezTo>
                  <a:cubicBezTo>
                    <a:pt x="1798" y="29"/>
                    <a:pt x="1798" y="29"/>
                    <a:pt x="1798" y="29"/>
                  </a:cubicBezTo>
                  <a:cubicBezTo>
                    <a:pt x="1798" y="45"/>
                    <a:pt x="1785" y="58"/>
                    <a:pt x="1769" y="58"/>
                  </a:cubicBezTo>
                  <a:cubicBezTo>
                    <a:pt x="1769" y="58"/>
                    <a:pt x="1769" y="58"/>
                    <a:pt x="1769" y="58"/>
                  </a:cubicBezTo>
                  <a:cubicBezTo>
                    <a:pt x="1753" y="58"/>
                    <a:pt x="1740" y="45"/>
                    <a:pt x="1740" y="29"/>
                  </a:cubicBezTo>
                  <a:close/>
                  <a:moveTo>
                    <a:pt x="6439" y="29"/>
                  </a:moveTo>
                  <a:cubicBezTo>
                    <a:pt x="6439" y="13"/>
                    <a:pt x="6452" y="0"/>
                    <a:pt x="6468" y="0"/>
                  </a:cubicBezTo>
                  <a:cubicBezTo>
                    <a:pt x="6468" y="0"/>
                    <a:pt x="6468" y="0"/>
                    <a:pt x="6468" y="0"/>
                  </a:cubicBezTo>
                  <a:cubicBezTo>
                    <a:pt x="6484" y="0"/>
                    <a:pt x="6497" y="13"/>
                    <a:pt x="6497" y="29"/>
                  </a:cubicBezTo>
                  <a:cubicBezTo>
                    <a:pt x="6497" y="29"/>
                    <a:pt x="6497" y="29"/>
                    <a:pt x="6497" y="29"/>
                  </a:cubicBezTo>
                  <a:cubicBezTo>
                    <a:pt x="6497" y="45"/>
                    <a:pt x="6484" y="58"/>
                    <a:pt x="6468" y="58"/>
                  </a:cubicBezTo>
                  <a:cubicBezTo>
                    <a:pt x="6468" y="58"/>
                    <a:pt x="6468" y="58"/>
                    <a:pt x="6468" y="58"/>
                  </a:cubicBezTo>
                  <a:cubicBezTo>
                    <a:pt x="6452" y="58"/>
                    <a:pt x="6439" y="45"/>
                    <a:pt x="6439" y="29"/>
                  </a:cubicBezTo>
                  <a:close/>
                  <a:moveTo>
                    <a:pt x="6265" y="29"/>
                  </a:moveTo>
                  <a:cubicBezTo>
                    <a:pt x="6265" y="13"/>
                    <a:pt x="6278" y="0"/>
                    <a:pt x="6294" y="0"/>
                  </a:cubicBezTo>
                  <a:cubicBezTo>
                    <a:pt x="6294" y="0"/>
                    <a:pt x="6294" y="0"/>
                    <a:pt x="6294" y="0"/>
                  </a:cubicBezTo>
                  <a:cubicBezTo>
                    <a:pt x="6310" y="0"/>
                    <a:pt x="6323" y="13"/>
                    <a:pt x="6323" y="29"/>
                  </a:cubicBezTo>
                  <a:cubicBezTo>
                    <a:pt x="6323" y="29"/>
                    <a:pt x="6323" y="29"/>
                    <a:pt x="6323" y="29"/>
                  </a:cubicBezTo>
                  <a:cubicBezTo>
                    <a:pt x="6323" y="45"/>
                    <a:pt x="6310" y="58"/>
                    <a:pt x="6294" y="58"/>
                  </a:cubicBezTo>
                  <a:cubicBezTo>
                    <a:pt x="6294" y="58"/>
                    <a:pt x="6294" y="58"/>
                    <a:pt x="6294" y="58"/>
                  </a:cubicBezTo>
                  <a:cubicBezTo>
                    <a:pt x="6278" y="58"/>
                    <a:pt x="6265" y="45"/>
                    <a:pt x="6265" y="29"/>
                  </a:cubicBezTo>
                  <a:close/>
                  <a:moveTo>
                    <a:pt x="6091" y="29"/>
                  </a:moveTo>
                  <a:cubicBezTo>
                    <a:pt x="6091" y="13"/>
                    <a:pt x="6104" y="0"/>
                    <a:pt x="6120" y="0"/>
                  </a:cubicBezTo>
                  <a:cubicBezTo>
                    <a:pt x="6120" y="0"/>
                    <a:pt x="6120" y="0"/>
                    <a:pt x="6120" y="0"/>
                  </a:cubicBezTo>
                  <a:cubicBezTo>
                    <a:pt x="6136" y="0"/>
                    <a:pt x="6149" y="13"/>
                    <a:pt x="6149" y="29"/>
                  </a:cubicBezTo>
                  <a:cubicBezTo>
                    <a:pt x="6149" y="29"/>
                    <a:pt x="6149" y="29"/>
                    <a:pt x="6149" y="29"/>
                  </a:cubicBezTo>
                  <a:cubicBezTo>
                    <a:pt x="6149" y="45"/>
                    <a:pt x="6136" y="58"/>
                    <a:pt x="6120" y="58"/>
                  </a:cubicBezTo>
                  <a:cubicBezTo>
                    <a:pt x="6120" y="58"/>
                    <a:pt x="6120" y="58"/>
                    <a:pt x="6120" y="58"/>
                  </a:cubicBezTo>
                  <a:cubicBezTo>
                    <a:pt x="6104" y="58"/>
                    <a:pt x="6091" y="45"/>
                    <a:pt x="6091" y="29"/>
                  </a:cubicBezTo>
                  <a:close/>
                  <a:moveTo>
                    <a:pt x="5917" y="29"/>
                  </a:moveTo>
                  <a:cubicBezTo>
                    <a:pt x="5917" y="13"/>
                    <a:pt x="5930" y="0"/>
                    <a:pt x="5946" y="0"/>
                  </a:cubicBezTo>
                  <a:cubicBezTo>
                    <a:pt x="5946" y="0"/>
                    <a:pt x="5946" y="0"/>
                    <a:pt x="5946" y="0"/>
                  </a:cubicBezTo>
                  <a:cubicBezTo>
                    <a:pt x="5962" y="0"/>
                    <a:pt x="5975" y="13"/>
                    <a:pt x="5975" y="29"/>
                  </a:cubicBezTo>
                  <a:cubicBezTo>
                    <a:pt x="5975" y="29"/>
                    <a:pt x="5975" y="29"/>
                    <a:pt x="5975" y="29"/>
                  </a:cubicBezTo>
                  <a:cubicBezTo>
                    <a:pt x="5975" y="45"/>
                    <a:pt x="5962" y="58"/>
                    <a:pt x="5946" y="58"/>
                  </a:cubicBezTo>
                  <a:cubicBezTo>
                    <a:pt x="5946" y="58"/>
                    <a:pt x="5946" y="58"/>
                    <a:pt x="5946" y="58"/>
                  </a:cubicBezTo>
                  <a:cubicBezTo>
                    <a:pt x="5930" y="58"/>
                    <a:pt x="5917" y="45"/>
                    <a:pt x="5917" y="29"/>
                  </a:cubicBezTo>
                  <a:close/>
                  <a:moveTo>
                    <a:pt x="5743" y="29"/>
                  </a:moveTo>
                  <a:cubicBezTo>
                    <a:pt x="5743" y="13"/>
                    <a:pt x="5756" y="0"/>
                    <a:pt x="5772" y="0"/>
                  </a:cubicBezTo>
                  <a:cubicBezTo>
                    <a:pt x="5772" y="0"/>
                    <a:pt x="5772" y="0"/>
                    <a:pt x="5772" y="0"/>
                  </a:cubicBezTo>
                  <a:cubicBezTo>
                    <a:pt x="5788" y="0"/>
                    <a:pt x="5801" y="13"/>
                    <a:pt x="5801" y="29"/>
                  </a:cubicBezTo>
                  <a:cubicBezTo>
                    <a:pt x="5801" y="29"/>
                    <a:pt x="5801" y="29"/>
                    <a:pt x="5801" y="29"/>
                  </a:cubicBezTo>
                  <a:cubicBezTo>
                    <a:pt x="5801" y="45"/>
                    <a:pt x="5788" y="58"/>
                    <a:pt x="5772" y="58"/>
                  </a:cubicBezTo>
                  <a:cubicBezTo>
                    <a:pt x="5772" y="58"/>
                    <a:pt x="5772" y="58"/>
                    <a:pt x="5772" y="58"/>
                  </a:cubicBezTo>
                  <a:cubicBezTo>
                    <a:pt x="5756" y="58"/>
                    <a:pt x="5743" y="45"/>
                    <a:pt x="5743" y="29"/>
                  </a:cubicBezTo>
                  <a:close/>
                  <a:moveTo>
                    <a:pt x="5569" y="29"/>
                  </a:moveTo>
                  <a:cubicBezTo>
                    <a:pt x="5569" y="13"/>
                    <a:pt x="5582" y="0"/>
                    <a:pt x="5598" y="0"/>
                  </a:cubicBezTo>
                  <a:cubicBezTo>
                    <a:pt x="5598" y="0"/>
                    <a:pt x="5598" y="0"/>
                    <a:pt x="5598" y="0"/>
                  </a:cubicBezTo>
                  <a:cubicBezTo>
                    <a:pt x="5614" y="0"/>
                    <a:pt x="5627" y="13"/>
                    <a:pt x="5627" y="29"/>
                  </a:cubicBezTo>
                  <a:cubicBezTo>
                    <a:pt x="5627" y="29"/>
                    <a:pt x="5627" y="29"/>
                    <a:pt x="5627" y="29"/>
                  </a:cubicBezTo>
                  <a:cubicBezTo>
                    <a:pt x="5627" y="45"/>
                    <a:pt x="5614" y="58"/>
                    <a:pt x="5598" y="58"/>
                  </a:cubicBezTo>
                  <a:cubicBezTo>
                    <a:pt x="5598" y="58"/>
                    <a:pt x="5598" y="58"/>
                    <a:pt x="5598" y="58"/>
                  </a:cubicBezTo>
                  <a:cubicBezTo>
                    <a:pt x="5582" y="58"/>
                    <a:pt x="5569" y="45"/>
                    <a:pt x="5569" y="29"/>
                  </a:cubicBezTo>
                  <a:close/>
                  <a:moveTo>
                    <a:pt x="5395" y="29"/>
                  </a:moveTo>
                  <a:cubicBezTo>
                    <a:pt x="5395" y="13"/>
                    <a:pt x="5408" y="0"/>
                    <a:pt x="5424" y="0"/>
                  </a:cubicBezTo>
                  <a:cubicBezTo>
                    <a:pt x="5424" y="0"/>
                    <a:pt x="5424" y="0"/>
                    <a:pt x="5424" y="0"/>
                  </a:cubicBezTo>
                  <a:cubicBezTo>
                    <a:pt x="5440" y="0"/>
                    <a:pt x="5453" y="13"/>
                    <a:pt x="5453" y="29"/>
                  </a:cubicBezTo>
                  <a:cubicBezTo>
                    <a:pt x="5453" y="29"/>
                    <a:pt x="5453" y="29"/>
                    <a:pt x="5453" y="29"/>
                  </a:cubicBezTo>
                  <a:cubicBezTo>
                    <a:pt x="5453" y="45"/>
                    <a:pt x="5440" y="58"/>
                    <a:pt x="5424" y="58"/>
                  </a:cubicBezTo>
                  <a:cubicBezTo>
                    <a:pt x="5424" y="58"/>
                    <a:pt x="5424" y="58"/>
                    <a:pt x="5424" y="58"/>
                  </a:cubicBezTo>
                  <a:cubicBezTo>
                    <a:pt x="5408" y="58"/>
                    <a:pt x="5395" y="45"/>
                    <a:pt x="5395" y="29"/>
                  </a:cubicBezTo>
                  <a:close/>
                  <a:moveTo>
                    <a:pt x="5221" y="29"/>
                  </a:moveTo>
                  <a:cubicBezTo>
                    <a:pt x="5221" y="13"/>
                    <a:pt x="5234" y="0"/>
                    <a:pt x="5250" y="0"/>
                  </a:cubicBezTo>
                  <a:cubicBezTo>
                    <a:pt x="5250" y="0"/>
                    <a:pt x="5250" y="0"/>
                    <a:pt x="5250" y="0"/>
                  </a:cubicBezTo>
                  <a:cubicBezTo>
                    <a:pt x="5266" y="0"/>
                    <a:pt x="5279" y="13"/>
                    <a:pt x="5279" y="29"/>
                  </a:cubicBezTo>
                  <a:cubicBezTo>
                    <a:pt x="5279" y="29"/>
                    <a:pt x="5279" y="29"/>
                    <a:pt x="5279" y="29"/>
                  </a:cubicBezTo>
                  <a:cubicBezTo>
                    <a:pt x="5279" y="45"/>
                    <a:pt x="5266" y="58"/>
                    <a:pt x="5250" y="58"/>
                  </a:cubicBezTo>
                  <a:cubicBezTo>
                    <a:pt x="5250" y="58"/>
                    <a:pt x="5250" y="58"/>
                    <a:pt x="5250" y="58"/>
                  </a:cubicBezTo>
                  <a:cubicBezTo>
                    <a:pt x="5234" y="58"/>
                    <a:pt x="5221" y="45"/>
                    <a:pt x="5221" y="29"/>
                  </a:cubicBezTo>
                  <a:close/>
                  <a:moveTo>
                    <a:pt x="5047" y="29"/>
                  </a:moveTo>
                  <a:cubicBezTo>
                    <a:pt x="5047" y="13"/>
                    <a:pt x="5060" y="0"/>
                    <a:pt x="5076" y="0"/>
                  </a:cubicBezTo>
                  <a:cubicBezTo>
                    <a:pt x="5076" y="0"/>
                    <a:pt x="5076" y="0"/>
                    <a:pt x="5076" y="0"/>
                  </a:cubicBezTo>
                  <a:cubicBezTo>
                    <a:pt x="5092" y="0"/>
                    <a:pt x="5105" y="13"/>
                    <a:pt x="5105" y="29"/>
                  </a:cubicBezTo>
                  <a:cubicBezTo>
                    <a:pt x="5105" y="29"/>
                    <a:pt x="5105" y="29"/>
                    <a:pt x="5105" y="29"/>
                  </a:cubicBezTo>
                  <a:cubicBezTo>
                    <a:pt x="5105" y="45"/>
                    <a:pt x="5092" y="58"/>
                    <a:pt x="5076" y="58"/>
                  </a:cubicBezTo>
                  <a:cubicBezTo>
                    <a:pt x="5076" y="58"/>
                    <a:pt x="5076" y="58"/>
                    <a:pt x="5076" y="58"/>
                  </a:cubicBezTo>
                  <a:cubicBezTo>
                    <a:pt x="5060" y="58"/>
                    <a:pt x="5047" y="45"/>
                    <a:pt x="5047" y="29"/>
                  </a:cubicBezTo>
                  <a:close/>
                  <a:moveTo>
                    <a:pt x="4873" y="29"/>
                  </a:moveTo>
                  <a:cubicBezTo>
                    <a:pt x="4873" y="13"/>
                    <a:pt x="4886" y="0"/>
                    <a:pt x="4902" y="0"/>
                  </a:cubicBezTo>
                  <a:cubicBezTo>
                    <a:pt x="4902" y="0"/>
                    <a:pt x="4902" y="0"/>
                    <a:pt x="4902" y="0"/>
                  </a:cubicBezTo>
                  <a:cubicBezTo>
                    <a:pt x="4918" y="0"/>
                    <a:pt x="4931" y="13"/>
                    <a:pt x="4931" y="29"/>
                  </a:cubicBezTo>
                  <a:cubicBezTo>
                    <a:pt x="4931" y="29"/>
                    <a:pt x="4931" y="29"/>
                    <a:pt x="4931" y="29"/>
                  </a:cubicBezTo>
                  <a:cubicBezTo>
                    <a:pt x="4931" y="45"/>
                    <a:pt x="4918" y="58"/>
                    <a:pt x="4902" y="58"/>
                  </a:cubicBezTo>
                  <a:cubicBezTo>
                    <a:pt x="4902" y="58"/>
                    <a:pt x="4902" y="58"/>
                    <a:pt x="4902" y="58"/>
                  </a:cubicBezTo>
                  <a:cubicBezTo>
                    <a:pt x="4886" y="58"/>
                    <a:pt x="4873" y="45"/>
                    <a:pt x="4873" y="29"/>
                  </a:cubicBezTo>
                  <a:close/>
                  <a:moveTo>
                    <a:pt x="4698" y="29"/>
                  </a:moveTo>
                  <a:cubicBezTo>
                    <a:pt x="4698" y="13"/>
                    <a:pt x="4712" y="0"/>
                    <a:pt x="4728" y="0"/>
                  </a:cubicBezTo>
                  <a:cubicBezTo>
                    <a:pt x="4728" y="0"/>
                    <a:pt x="4728" y="0"/>
                    <a:pt x="4728" y="0"/>
                  </a:cubicBezTo>
                  <a:cubicBezTo>
                    <a:pt x="4744" y="0"/>
                    <a:pt x="4757" y="13"/>
                    <a:pt x="4757" y="29"/>
                  </a:cubicBezTo>
                  <a:cubicBezTo>
                    <a:pt x="4757" y="29"/>
                    <a:pt x="4757" y="29"/>
                    <a:pt x="4757" y="29"/>
                  </a:cubicBezTo>
                  <a:cubicBezTo>
                    <a:pt x="4757" y="45"/>
                    <a:pt x="4744" y="58"/>
                    <a:pt x="4728" y="58"/>
                  </a:cubicBezTo>
                  <a:cubicBezTo>
                    <a:pt x="4728" y="58"/>
                    <a:pt x="4728" y="58"/>
                    <a:pt x="4728" y="58"/>
                  </a:cubicBezTo>
                  <a:cubicBezTo>
                    <a:pt x="4712" y="58"/>
                    <a:pt x="4698" y="45"/>
                    <a:pt x="4698" y="29"/>
                  </a:cubicBezTo>
                  <a:close/>
                  <a:moveTo>
                    <a:pt x="4524" y="29"/>
                  </a:moveTo>
                  <a:cubicBezTo>
                    <a:pt x="4524" y="13"/>
                    <a:pt x="4538" y="0"/>
                    <a:pt x="4554" y="0"/>
                  </a:cubicBezTo>
                  <a:cubicBezTo>
                    <a:pt x="4554" y="0"/>
                    <a:pt x="4554" y="0"/>
                    <a:pt x="4554" y="0"/>
                  </a:cubicBezTo>
                  <a:cubicBezTo>
                    <a:pt x="4570" y="0"/>
                    <a:pt x="4583" y="13"/>
                    <a:pt x="4583" y="29"/>
                  </a:cubicBezTo>
                  <a:cubicBezTo>
                    <a:pt x="4583" y="29"/>
                    <a:pt x="4583" y="29"/>
                    <a:pt x="4583" y="29"/>
                  </a:cubicBezTo>
                  <a:cubicBezTo>
                    <a:pt x="4583" y="45"/>
                    <a:pt x="4570" y="58"/>
                    <a:pt x="4554" y="58"/>
                  </a:cubicBezTo>
                  <a:cubicBezTo>
                    <a:pt x="4554" y="58"/>
                    <a:pt x="4554" y="58"/>
                    <a:pt x="4554" y="58"/>
                  </a:cubicBezTo>
                  <a:cubicBezTo>
                    <a:pt x="4538" y="58"/>
                    <a:pt x="4524" y="45"/>
                    <a:pt x="4524" y="29"/>
                  </a:cubicBezTo>
                  <a:close/>
                  <a:moveTo>
                    <a:pt x="4350" y="29"/>
                  </a:moveTo>
                  <a:cubicBezTo>
                    <a:pt x="4350" y="13"/>
                    <a:pt x="4364" y="0"/>
                    <a:pt x="4380" y="0"/>
                  </a:cubicBezTo>
                  <a:cubicBezTo>
                    <a:pt x="4380" y="0"/>
                    <a:pt x="4380" y="0"/>
                    <a:pt x="4380" y="0"/>
                  </a:cubicBezTo>
                  <a:cubicBezTo>
                    <a:pt x="4396" y="0"/>
                    <a:pt x="4409" y="13"/>
                    <a:pt x="4409" y="29"/>
                  </a:cubicBezTo>
                  <a:cubicBezTo>
                    <a:pt x="4409" y="29"/>
                    <a:pt x="4409" y="29"/>
                    <a:pt x="4409" y="29"/>
                  </a:cubicBezTo>
                  <a:cubicBezTo>
                    <a:pt x="4409" y="45"/>
                    <a:pt x="4396" y="58"/>
                    <a:pt x="4380" y="58"/>
                  </a:cubicBezTo>
                  <a:cubicBezTo>
                    <a:pt x="4380" y="58"/>
                    <a:pt x="4380" y="58"/>
                    <a:pt x="4380" y="58"/>
                  </a:cubicBezTo>
                  <a:cubicBezTo>
                    <a:pt x="4364" y="58"/>
                    <a:pt x="4350" y="45"/>
                    <a:pt x="4350" y="29"/>
                  </a:cubicBezTo>
                  <a:close/>
                  <a:moveTo>
                    <a:pt x="4176" y="29"/>
                  </a:moveTo>
                  <a:cubicBezTo>
                    <a:pt x="4176" y="13"/>
                    <a:pt x="4190" y="0"/>
                    <a:pt x="4206" y="0"/>
                  </a:cubicBezTo>
                  <a:cubicBezTo>
                    <a:pt x="4206" y="0"/>
                    <a:pt x="4206" y="0"/>
                    <a:pt x="4206" y="0"/>
                  </a:cubicBezTo>
                  <a:cubicBezTo>
                    <a:pt x="4222" y="0"/>
                    <a:pt x="4235" y="13"/>
                    <a:pt x="4235" y="29"/>
                  </a:cubicBezTo>
                  <a:cubicBezTo>
                    <a:pt x="4235" y="29"/>
                    <a:pt x="4235" y="29"/>
                    <a:pt x="4235" y="29"/>
                  </a:cubicBezTo>
                  <a:cubicBezTo>
                    <a:pt x="4235" y="45"/>
                    <a:pt x="4222" y="58"/>
                    <a:pt x="4206" y="58"/>
                  </a:cubicBezTo>
                  <a:cubicBezTo>
                    <a:pt x="4206" y="58"/>
                    <a:pt x="4206" y="58"/>
                    <a:pt x="4206" y="58"/>
                  </a:cubicBezTo>
                  <a:cubicBezTo>
                    <a:pt x="4190" y="58"/>
                    <a:pt x="4176" y="45"/>
                    <a:pt x="4176" y="29"/>
                  </a:cubicBezTo>
                  <a:close/>
                  <a:moveTo>
                    <a:pt x="4002" y="29"/>
                  </a:moveTo>
                  <a:cubicBezTo>
                    <a:pt x="4002" y="13"/>
                    <a:pt x="4016" y="0"/>
                    <a:pt x="4032" y="0"/>
                  </a:cubicBezTo>
                  <a:cubicBezTo>
                    <a:pt x="4032" y="0"/>
                    <a:pt x="4032" y="0"/>
                    <a:pt x="4032" y="0"/>
                  </a:cubicBezTo>
                  <a:cubicBezTo>
                    <a:pt x="4048" y="0"/>
                    <a:pt x="4060" y="13"/>
                    <a:pt x="4060" y="29"/>
                  </a:cubicBezTo>
                  <a:cubicBezTo>
                    <a:pt x="4060" y="29"/>
                    <a:pt x="4060" y="29"/>
                    <a:pt x="4060" y="29"/>
                  </a:cubicBezTo>
                  <a:cubicBezTo>
                    <a:pt x="4060" y="45"/>
                    <a:pt x="4048" y="58"/>
                    <a:pt x="4032" y="58"/>
                  </a:cubicBezTo>
                  <a:cubicBezTo>
                    <a:pt x="4032" y="58"/>
                    <a:pt x="4032" y="58"/>
                    <a:pt x="4032" y="58"/>
                  </a:cubicBezTo>
                  <a:cubicBezTo>
                    <a:pt x="4016" y="58"/>
                    <a:pt x="4002" y="45"/>
                    <a:pt x="4002" y="29"/>
                  </a:cubicBezTo>
                  <a:close/>
                  <a:moveTo>
                    <a:pt x="8702" y="29"/>
                  </a:moveTo>
                  <a:cubicBezTo>
                    <a:pt x="8702" y="13"/>
                    <a:pt x="8714" y="0"/>
                    <a:pt x="8731" y="0"/>
                  </a:cubicBezTo>
                  <a:cubicBezTo>
                    <a:pt x="8731" y="0"/>
                    <a:pt x="8731" y="0"/>
                    <a:pt x="8731" y="0"/>
                  </a:cubicBezTo>
                  <a:cubicBezTo>
                    <a:pt x="8747" y="0"/>
                    <a:pt x="8760" y="13"/>
                    <a:pt x="8760" y="29"/>
                  </a:cubicBezTo>
                  <a:cubicBezTo>
                    <a:pt x="8760" y="29"/>
                    <a:pt x="8760" y="29"/>
                    <a:pt x="8760" y="29"/>
                  </a:cubicBezTo>
                  <a:cubicBezTo>
                    <a:pt x="8760" y="45"/>
                    <a:pt x="8747" y="58"/>
                    <a:pt x="8731" y="58"/>
                  </a:cubicBezTo>
                  <a:cubicBezTo>
                    <a:pt x="8731" y="58"/>
                    <a:pt x="8731" y="58"/>
                    <a:pt x="8731" y="58"/>
                  </a:cubicBezTo>
                  <a:cubicBezTo>
                    <a:pt x="8714" y="58"/>
                    <a:pt x="8702" y="45"/>
                    <a:pt x="8702" y="29"/>
                  </a:cubicBezTo>
                  <a:close/>
                  <a:moveTo>
                    <a:pt x="8528" y="29"/>
                  </a:moveTo>
                  <a:cubicBezTo>
                    <a:pt x="8528" y="13"/>
                    <a:pt x="8540" y="0"/>
                    <a:pt x="8556" y="0"/>
                  </a:cubicBezTo>
                  <a:cubicBezTo>
                    <a:pt x="8556" y="0"/>
                    <a:pt x="8556" y="0"/>
                    <a:pt x="8556" y="0"/>
                  </a:cubicBezTo>
                  <a:cubicBezTo>
                    <a:pt x="8572" y="0"/>
                    <a:pt x="8586" y="13"/>
                    <a:pt x="8586" y="29"/>
                  </a:cubicBezTo>
                  <a:cubicBezTo>
                    <a:pt x="8586" y="29"/>
                    <a:pt x="8586" y="29"/>
                    <a:pt x="8586" y="29"/>
                  </a:cubicBezTo>
                  <a:cubicBezTo>
                    <a:pt x="8586" y="45"/>
                    <a:pt x="8572" y="58"/>
                    <a:pt x="8556" y="58"/>
                  </a:cubicBezTo>
                  <a:cubicBezTo>
                    <a:pt x="8556" y="58"/>
                    <a:pt x="8556" y="58"/>
                    <a:pt x="8556" y="58"/>
                  </a:cubicBezTo>
                  <a:cubicBezTo>
                    <a:pt x="8540" y="58"/>
                    <a:pt x="8528" y="45"/>
                    <a:pt x="8528" y="29"/>
                  </a:cubicBezTo>
                  <a:close/>
                  <a:moveTo>
                    <a:pt x="8354" y="29"/>
                  </a:moveTo>
                  <a:cubicBezTo>
                    <a:pt x="8354" y="13"/>
                    <a:pt x="8366" y="0"/>
                    <a:pt x="8382" y="0"/>
                  </a:cubicBezTo>
                  <a:cubicBezTo>
                    <a:pt x="8382" y="0"/>
                    <a:pt x="8382" y="0"/>
                    <a:pt x="8382" y="0"/>
                  </a:cubicBezTo>
                  <a:cubicBezTo>
                    <a:pt x="8398" y="0"/>
                    <a:pt x="8412" y="13"/>
                    <a:pt x="8412" y="29"/>
                  </a:cubicBezTo>
                  <a:cubicBezTo>
                    <a:pt x="8412" y="29"/>
                    <a:pt x="8412" y="29"/>
                    <a:pt x="8412" y="29"/>
                  </a:cubicBezTo>
                  <a:cubicBezTo>
                    <a:pt x="8412" y="45"/>
                    <a:pt x="8398" y="58"/>
                    <a:pt x="8382" y="58"/>
                  </a:cubicBezTo>
                  <a:cubicBezTo>
                    <a:pt x="8382" y="58"/>
                    <a:pt x="8382" y="58"/>
                    <a:pt x="8382" y="58"/>
                  </a:cubicBezTo>
                  <a:cubicBezTo>
                    <a:pt x="8366" y="58"/>
                    <a:pt x="8354" y="45"/>
                    <a:pt x="8354" y="29"/>
                  </a:cubicBezTo>
                  <a:close/>
                  <a:moveTo>
                    <a:pt x="8179" y="29"/>
                  </a:moveTo>
                  <a:cubicBezTo>
                    <a:pt x="8179" y="13"/>
                    <a:pt x="8192" y="0"/>
                    <a:pt x="8208" y="0"/>
                  </a:cubicBezTo>
                  <a:cubicBezTo>
                    <a:pt x="8208" y="0"/>
                    <a:pt x="8208" y="0"/>
                    <a:pt x="8208" y="0"/>
                  </a:cubicBezTo>
                  <a:cubicBezTo>
                    <a:pt x="8224" y="0"/>
                    <a:pt x="8238" y="13"/>
                    <a:pt x="8238" y="29"/>
                  </a:cubicBezTo>
                  <a:cubicBezTo>
                    <a:pt x="8238" y="29"/>
                    <a:pt x="8238" y="29"/>
                    <a:pt x="8238" y="29"/>
                  </a:cubicBezTo>
                  <a:cubicBezTo>
                    <a:pt x="8238" y="45"/>
                    <a:pt x="8224" y="58"/>
                    <a:pt x="8208" y="58"/>
                  </a:cubicBezTo>
                  <a:cubicBezTo>
                    <a:pt x="8208" y="58"/>
                    <a:pt x="8208" y="58"/>
                    <a:pt x="8208" y="58"/>
                  </a:cubicBezTo>
                  <a:cubicBezTo>
                    <a:pt x="8192" y="58"/>
                    <a:pt x="8179" y="45"/>
                    <a:pt x="8179" y="29"/>
                  </a:cubicBezTo>
                  <a:close/>
                  <a:moveTo>
                    <a:pt x="8005" y="29"/>
                  </a:moveTo>
                  <a:cubicBezTo>
                    <a:pt x="8005" y="13"/>
                    <a:pt x="8018" y="0"/>
                    <a:pt x="8034" y="0"/>
                  </a:cubicBezTo>
                  <a:cubicBezTo>
                    <a:pt x="8034" y="0"/>
                    <a:pt x="8034" y="0"/>
                    <a:pt x="8034" y="0"/>
                  </a:cubicBezTo>
                  <a:cubicBezTo>
                    <a:pt x="8050" y="0"/>
                    <a:pt x="8064" y="13"/>
                    <a:pt x="8064" y="29"/>
                  </a:cubicBezTo>
                  <a:cubicBezTo>
                    <a:pt x="8064" y="29"/>
                    <a:pt x="8064" y="29"/>
                    <a:pt x="8064" y="29"/>
                  </a:cubicBezTo>
                  <a:cubicBezTo>
                    <a:pt x="8064" y="45"/>
                    <a:pt x="8050" y="58"/>
                    <a:pt x="8034" y="58"/>
                  </a:cubicBezTo>
                  <a:cubicBezTo>
                    <a:pt x="8034" y="58"/>
                    <a:pt x="8034" y="58"/>
                    <a:pt x="8034" y="58"/>
                  </a:cubicBezTo>
                  <a:cubicBezTo>
                    <a:pt x="8018" y="58"/>
                    <a:pt x="8005" y="45"/>
                    <a:pt x="8005" y="29"/>
                  </a:cubicBezTo>
                  <a:close/>
                  <a:moveTo>
                    <a:pt x="7831" y="29"/>
                  </a:moveTo>
                  <a:cubicBezTo>
                    <a:pt x="7831" y="13"/>
                    <a:pt x="7844" y="0"/>
                    <a:pt x="7860" y="0"/>
                  </a:cubicBezTo>
                  <a:cubicBezTo>
                    <a:pt x="7860" y="0"/>
                    <a:pt x="7860" y="0"/>
                    <a:pt x="7860" y="0"/>
                  </a:cubicBezTo>
                  <a:cubicBezTo>
                    <a:pt x="7876" y="0"/>
                    <a:pt x="7890" y="13"/>
                    <a:pt x="7890" y="29"/>
                  </a:cubicBezTo>
                  <a:cubicBezTo>
                    <a:pt x="7890" y="29"/>
                    <a:pt x="7890" y="29"/>
                    <a:pt x="7890" y="29"/>
                  </a:cubicBezTo>
                  <a:cubicBezTo>
                    <a:pt x="7890" y="45"/>
                    <a:pt x="7876" y="58"/>
                    <a:pt x="7860" y="58"/>
                  </a:cubicBezTo>
                  <a:cubicBezTo>
                    <a:pt x="7860" y="58"/>
                    <a:pt x="7860" y="58"/>
                    <a:pt x="7860" y="58"/>
                  </a:cubicBezTo>
                  <a:cubicBezTo>
                    <a:pt x="7844" y="58"/>
                    <a:pt x="7831" y="45"/>
                    <a:pt x="7831" y="29"/>
                  </a:cubicBezTo>
                  <a:close/>
                  <a:moveTo>
                    <a:pt x="7657" y="29"/>
                  </a:moveTo>
                  <a:cubicBezTo>
                    <a:pt x="7657" y="13"/>
                    <a:pt x="7670" y="0"/>
                    <a:pt x="7686" y="0"/>
                  </a:cubicBezTo>
                  <a:cubicBezTo>
                    <a:pt x="7686" y="0"/>
                    <a:pt x="7686" y="0"/>
                    <a:pt x="7686" y="0"/>
                  </a:cubicBezTo>
                  <a:cubicBezTo>
                    <a:pt x="7702" y="0"/>
                    <a:pt x="7716" y="13"/>
                    <a:pt x="7716" y="29"/>
                  </a:cubicBezTo>
                  <a:cubicBezTo>
                    <a:pt x="7716" y="29"/>
                    <a:pt x="7716" y="29"/>
                    <a:pt x="7716" y="29"/>
                  </a:cubicBezTo>
                  <a:cubicBezTo>
                    <a:pt x="7716" y="45"/>
                    <a:pt x="7702" y="58"/>
                    <a:pt x="7686" y="58"/>
                  </a:cubicBezTo>
                  <a:cubicBezTo>
                    <a:pt x="7686" y="58"/>
                    <a:pt x="7686" y="58"/>
                    <a:pt x="7686" y="58"/>
                  </a:cubicBezTo>
                  <a:cubicBezTo>
                    <a:pt x="7670" y="58"/>
                    <a:pt x="7657" y="45"/>
                    <a:pt x="7657" y="29"/>
                  </a:cubicBezTo>
                  <a:close/>
                  <a:moveTo>
                    <a:pt x="7483" y="29"/>
                  </a:moveTo>
                  <a:cubicBezTo>
                    <a:pt x="7483" y="13"/>
                    <a:pt x="7496" y="0"/>
                    <a:pt x="7512" y="0"/>
                  </a:cubicBezTo>
                  <a:cubicBezTo>
                    <a:pt x="7512" y="0"/>
                    <a:pt x="7512" y="0"/>
                    <a:pt x="7512" y="0"/>
                  </a:cubicBezTo>
                  <a:cubicBezTo>
                    <a:pt x="7528" y="0"/>
                    <a:pt x="7542" y="13"/>
                    <a:pt x="7542" y="29"/>
                  </a:cubicBezTo>
                  <a:cubicBezTo>
                    <a:pt x="7542" y="29"/>
                    <a:pt x="7542" y="29"/>
                    <a:pt x="7542" y="29"/>
                  </a:cubicBezTo>
                  <a:cubicBezTo>
                    <a:pt x="7542" y="45"/>
                    <a:pt x="7528" y="58"/>
                    <a:pt x="7512" y="58"/>
                  </a:cubicBezTo>
                  <a:cubicBezTo>
                    <a:pt x="7512" y="58"/>
                    <a:pt x="7512" y="58"/>
                    <a:pt x="7512" y="58"/>
                  </a:cubicBezTo>
                  <a:cubicBezTo>
                    <a:pt x="7496" y="58"/>
                    <a:pt x="7483" y="45"/>
                    <a:pt x="7483" y="29"/>
                  </a:cubicBezTo>
                  <a:close/>
                  <a:moveTo>
                    <a:pt x="7309" y="29"/>
                  </a:moveTo>
                  <a:cubicBezTo>
                    <a:pt x="7309" y="13"/>
                    <a:pt x="7322" y="0"/>
                    <a:pt x="7338" y="0"/>
                  </a:cubicBezTo>
                  <a:cubicBezTo>
                    <a:pt x="7338" y="0"/>
                    <a:pt x="7338" y="0"/>
                    <a:pt x="7338" y="0"/>
                  </a:cubicBezTo>
                  <a:cubicBezTo>
                    <a:pt x="7354" y="0"/>
                    <a:pt x="7367" y="13"/>
                    <a:pt x="7367" y="29"/>
                  </a:cubicBezTo>
                  <a:cubicBezTo>
                    <a:pt x="7367" y="29"/>
                    <a:pt x="7367" y="29"/>
                    <a:pt x="7367" y="29"/>
                  </a:cubicBezTo>
                  <a:cubicBezTo>
                    <a:pt x="7367" y="45"/>
                    <a:pt x="7354" y="58"/>
                    <a:pt x="7338" y="58"/>
                  </a:cubicBezTo>
                  <a:cubicBezTo>
                    <a:pt x="7338" y="58"/>
                    <a:pt x="7338" y="58"/>
                    <a:pt x="7338" y="58"/>
                  </a:cubicBezTo>
                  <a:cubicBezTo>
                    <a:pt x="7322" y="58"/>
                    <a:pt x="7309" y="45"/>
                    <a:pt x="7309" y="29"/>
                  </a:cubicBezTo>
                  <a:close/>
                  <a:moveTo>
                    <a:pt x="7135" y="29"/>
                  </a:moveTo>
                  <a:cubicBezTo>
                    <a:pt x="7135" y="13"/>
                    <a:pt x="7148" y="0"/>
                    <a:pt x="7164" y="0"/>
                  </a:cubicBezTo>
                  <a:cubicBezTo>
                    <a:pt x="7164" y="0"/>
                    <a:pt x="7164" y="0"/>
                    <a:pt x="7164" y="0"/>
                  </a:cubicBezTo>
                  <a:cubicBezTo>
                    <a:pt x="7180" y="0"/>
                    <a:pt x="7193" y="13"/>
                    <a:pt x="7193" y="29"/>
                  </a:cubicBezTo>
                  <a:cubicBezTo>
                    <a:pt x="7193" y="29"/>
                    <a:pt x="7193" y="29"/>
                    <a:pt x="7193" y="29"/>
                  </a:cubicBezTo>
                  <a:cubicBezTo>
                    <a:pt x="7193" y="45"/>
                    <a:pt x="7180" y="58"/>
                    <a:pt x="7164" y="58"/>
                  </a:cubicBezTo>
                  <a:cubicBezTo>
                    <a:pt x="7164" y="58"/>
                    <a:pt x="7164" y="58"/>
                    <a:pt x="7164" y="58"/>
                  </a:cubicBezTo>
                  <a:cubicBezTo>
                    <a:pt x="7148" y="58"/>
                    <a:pt x="7135" y="45"/>
                    <a:pt x="7135" y="29"/>
                  </a:cubicBezTo>
                  <a:close/>
                  <a:moveTo>
                    <a:pt x="6961" y="29"/>
                  </a:moveTo>
                  <a:cubicBezTo>
                    <a:pt x="6961" y="13"/>
                    <a:pt x="6974" y="0"/>
                    <a:pt x="6990" y="0"/>
                  </a:cubicBezTo>
                  <a:cubicBezTo>
                    <a:pt x="6990" y="0"/>
                    <a:pt x="6990" y="0"/>
                    <a:pt x="6990" y="0"/>
                  </a:cubicBezTo>
                  <a:cubicBezTo>
                    <a:pt x="7006" y="0"/>
                    <a:pt x="7019" y="13"/>
                    <a:pt x="7019" y="29"/>
                  </a:cubicBezTo>
                  <a:cubicBezTo>
                    <a:pt x="7019" y="29"/>
                    <a:pt x="7019" y="29"/>
                    <a:pt x="7019" y="29"/>
                  </a:cubicBezTo>
                  <a:cubicBezTo>
                    <a:pt x="7019" y="45"/>
                    <a:pt x="7006" y="58"/>
                    <a:pt x="6990" y="58"/>
                  </a:cubicBezTo>
                  <a:cubicBezTo>
                    <a:pt x="6990" y="58"/>
                    <a:pt x="6990" y="58"/>
                    <a:pt x="6990" y="58"/>
                  </a:cubicBezTo>
                  <a:cubicBezTo>
                    <a:pt x="6974" y="58"/>
                    <a:pt x="6961" y="45"/>
                    <a:pt x="6961" y="29"/>
                  </a:cubicBezTo>
                  <a:close/>
                  <a:moveTo>
                    <a:pt x="6787" y="29"/>
                  </a:moveTo>
                  <a:cubicBezTo>
                    <a:pt x="6787" y="13"/>
                    <a:pt x="6800" y="0"/>
                    <a:pt x="6816" y="0"/>
                  </a:cubicBezTo>
                  <a:cubicBezTo>
                    <a:pt x="6816" y="0"/>
                    <a:pt x="6816" y="0"/>
                    <a:pt x="6816" y="0"/>
                  </a:cubicBezTo>
                  <a:cubicBezTo>
                    <a:pt x="6832" y="0"/>
                    <a:pt x="6845" y="13"/>
                    <a:pt x="6845" y="29"/>
                  </a:cubicBezTo>
                  <a:cubicBezTo>
                    <a:pt x="6845" y="29"/>
                    <a:pt x="6845" y="29"/>
                    <a:pt x="6845" y="29"/>
                  </a:cubicBezTo>
                  <a:cubicBezTo>
                    <a:pt x="6845" y="45"/>
                    <a:pt x="6832" y="58"/>
                    <a:pt x="6816" y="58"/>
                  </a:cubicBezTo>
                  <a:cubicBezTo>
                    <a:pt x="6816" y="58"/>
                    <a:pt x="6816" y="58"/>
                    <a:pt x="6816" y="58"/>
                  </a:cubicBezTo>
                  <a:cubicBezTo>
                    <a:pt x="6800" y="58"/>
                    <a:pt x="6787" y="45"/>
                    <a:pt x="6787" y="29"/>
                  </a:cubicBezTo>
                  <a:close/>
                  <a:moveTo>
                    <a:pt x="6613" y="29"/>
                  </a:moveTo>
                  <a:cubicBezTo>
                    <a:pt x="6613" y="13"/>
                    <a:pt x="6626" y="0"/>
                    <a:pt x="6642" y="0"/>
                  </a:cubicBezTo>
                  <a:cubicBezTo>
                    <a:pt x="6642" y="0"/>
                    <a:pt x="6642" y="0"/>
                    <a:pt x="6642" y="0"/>
                  </a:cubicBezTo>
                  <a:cubicBezTo>
                    <a:pt x="6658" y="0"/>
                    <a:pt x="6671" y="13"/>
                    <a:pt x="6671" y="29"/>
                  </a:cubicBezTo>
                  <a:cubicBezTo>
                    <a:pt x="6671" y="29"/>
                    <a:pt x="6671" y="29"/>
                    <a:pt x="6671" y="29"/>
                  </a:cubicBezTo>
                  <a:cubicBezTo>
                    <a:pt x="6671" y="45"/>
                    <a:pt x="6658" y="58"/>
                    <a:pt x="6642" y="58"/>
                  </a:cubicBezTo>
                  <a:cubicBezTo>
                    <a:pt x="6642" y="58"/>
                    <a:pt x="6642" y="58"/>
                    <a:pt x="6642" y="58"/>
                  </a:cubicBezTo>
                  <a:cubicBezTo>
                    <a:pt x="6626" y="58"/>
                    <a:pt x="6613" y="45"/>
                    <a:pt x="6613" y="29"/>
                  </a:cubicBezTo>
                  <a:close/>
                  <a:moveTo>
                    <a:pt x="10790" y="29"/>
                  </a:moveTo>
                  <a:cubicBezTo>
                    <a:pt x="10790" y="13"/>
                    <a:pt x="10803" y="0"/>
                    <a:pt x="10819" y="0"/>
                  </a:cubicBezTo>
                  <a:cubicBezTo>
                    <a:pt x="10819" y="0"/>
                    <a:pt x="10819" y="0"/>
                    <a:pt x="10819" y="0"/>
                  </a:cubicBezTo>
                  <a:cubicBezTo>
                    <a:pt x="10835" y="0"/>
                    <a:pt x="10848" y="13"/>
                    <a:pt x="10848" y="29"/>
                  </a:cubicBezTo>
                  <a:cubicBezTo>
                    <a:pt x="10848" y="29"/>
                    <a:pt x="10848" y="29"/>
                    <a:pt x="10848" y="29"/>
                  </a:cubicBezTo>
                  <a:cubicBezTo>
                    <a:pt x="10848" y="45"/>
                    <a:pt x="10835" y="58"/>
                    <a:pt x="10819" y="58"/>
                  </a:cubicBezTo>
                  <a:cubicBezTo>
                    <a:pt x="10819" y="58"/>
                    <a:pt x="10819" y="58"/>
                    <a:pt x="10819" y="58"/>
                  </a:cubicBezTo>
                  <a:cubicBezTo>
                    <a:pt x="10803" y="58"/>
                    <a:pt x="10790" y="45"/>
                    <a:pt x="10790" y="29"/>
                  </a:cubicBezTo>
                  <a:close/>
                  <a:moveTo>
                    <a:pt x="10616" y="29"/>
                  </a:moveTo>
                  <a:cubicBezTo>
                    <a:pt x="10616" y="13"/>
                    <a:pt x="10629" y="0"/>
                    <a:pt x="10645" y="0"/>
                  </a:cubicBezTo>
                  <a:cubicBezTo>
                    <a:pt x="10645" y="0"/>
                    <a:pt x="10645" y="0"/>
                    <a:pt x="10645" y="0"/>
                  </a:cubicBezTo>
                  <a:cubicBezTo>
                    <a:pt x="10661" y="0"/>
                    <a:pt x="10674" y="13"/>
                    <a:pt x="10674" y="29"/>
                  </a:cubicBezTo>
                  <a:cubicBezTo>
                    <a:pt x="10674" y="29"/>
                    <a:pt x="10674" y="29"/>
                    <a:pt x="10674" y="29"/>
                  </a:cubicBezTo>
                  <a:cubicBezTo>
                    <a:pt x="10674" y="45"/>
                    <a:pt x="10661" y="58"/>
                    <a:pt x="10645" y="58"/>
                  </a:cubicBezTo>
                  <a:cubicBezTo>
                    <a:pt x="10645" y="58"/>
                    <a:pt x="10645" y="58"/>
                    <a:pt x="10645" y="58"/>
                  </a:cubicBezTo>
                  <a:cubicBezTo>
                    <a:pt x="10629" y="58"/>
                    <a:pt x="10616" y="45"/>
                    <a:pt x="10616" y="29"/>
                  </a:cubicBezTo>
                  <a:close/>
                  <a:moveTo>
                    <a:pt x="10442" y="29"/>
                  </a:moveTo>
                  <a:cubicBezTo>
                    <a:pt x="10442" y="13"/>
                    <a:pt x="10455" y="0"/>
                    <a:pt x="10471" y="0"/>
                  </a:cubicBezTo>
                  <a:cubicBezTo>
                    <a:pt x="10471" y="0"/>
                    <a:pt x="10471" y="0"/>
                    <a:pt x="10471" y="0"/>
                  </a:cubicBezTo>
                  <a:cubicBezTo>
                    <a:pt x="10487" y="0"/>
                    <a:pt x="10500" y="13"/>
                    <a:pt x="10500" y="29"/>
                  </a:cubicBezTo>
                  <a:cubicBezTo>
                    <a:pt x="10500" y="29"/>
                    <a:pt x="10500" y="29"/>
                    <a:pt x="10500" y="29"/>
                  </a:cubicBezTo>
                  <a:cubicBezTo>
                    <a:pt x="10500" y="45"/>
                    <a:pt x="10487" y="58"/>
                    <a:pt x="10471" y="58"/>
                  </a:cubicBezTo>
                  <a:cubicBezTo>
                    <a:pt x="10471" y="58"/>
                    <a:pt x="10471" y="58"/>
                    <a:pt x="10471" y="58"/>
                  </a:cubicBezTo>
                  <a:cubicBezTo>
                    <a:pt x="10455" y="58"/>
                    <a:pt x="10442" y="45"/>
                    <a:pt x="10442" y="29"/>
                  </a:cubicBezTo>
                  <a:close/>
                  <a:moveTo>
                    <a:pt x="10268" y="29"/>
                  </a:moveTo>
                  <a:cubicBezTo>
                    <a:pt x="10268" y="13"/>
                    <a:pt x="10281" y="0"/>
                    <a:pt x="10297" y="0"/>
                  </a:cubicBezTo>
                  <a:cubicBezTo>
                    <a:pt x="10297" y="0"/>
                    <a:pt x="10297" y="0"/>
                    <a:pt x="10297" y="0"/>
                  </a:cubicBezTo>
                  <a:cubicBezTo>
                    <a:pt x="10313" y="0"/>
                    <a:pt x="10326" y="13"/>
                    <a:pt x="10326" y="29"/>
                  </a:cubicBezTo>
                  <a:cubicBezTo>
                    <a:pt x="10326" y="29"/>
                    <a:pt x="10326" y="29"/>
                    <a:pt x="10326" y="29"/>
                  </a:cubicBezTo>
                  <a:cubicBezTo>
                    <a:pt x="10326" y="45"/>
                    <a:pt x="10313" y="58"/>
                    <a:pt x="10297" y="58"/>
                  </a:cubicBezTo>
                  <a:cubicBezTo>
                    <a:pt x="10297" y="58"/>
                    <a:pt x="10297" y="58"/>
                    <a:pt x="10297" y="58"/>
                  </a:cubicBezTo>
                  <a:cubicBezTo>
                    <a:pt x="10281" y="58"/>
                    <a:pt x="10268" y="45"/>
                    <a:pt x="10268" y="29"/>
                  </a:cubicBezTo>
                  <a:close/>
                  <a:moveTo>
                    <a:pt x="10094" y="29"/>
                  </a:moveTo>
                  <a:cubicBezTo>
                    <a:pt x="10094" y="13"/>
                    <a:pt x="10107" y="0"/>
                    <a:pt x="10123" y="0"/>
                  </a:cubicBezTo>
                  <a:cubicBezTo>
                    <a:pt x="10123" y="0"/>
                    <a:pt x="10123" y="0"/>
                    <a:pt x="10123" y="0"/>
                  </a:cubicBezTo>
                  <a:cubicBezTo>
                    <a:pt x="10139" y="0"/>
                    <a:pt x="10152" y="13"/>
                    <a:pt x="10152" y="29"/>
                  </a:cubicBezTo>
                  <a:cubicBezTo>
                    <a:pt x="10152" y="29"/>
                    <a:pt x="10152" y="29"/>
                    <a:pt x="10152" y="29"/>
                  </a:cubicBezTo>
                  <a:cubicBezTo>
                    <a:pt x="10152" y="45"/>
                    <a:pt x="10139" y="58"/>
                    <a:pt x="10123" y="58"/>
                  </a:cubicBezTo>
                  <a:cubicBezTo>
                    <a:pt x="10123" y="58"/>
                    <a:pt x="10123" y="58"/>
                    <a:pt x="10123" y="58"/>
                  </a:cubicBezTo>
                  <a:cubicBezTo>
                    <a:pt x="10107" y="58"/>
                    <a:pt x="10094" y="45"/>
                    <a:pt x="10094" y="29"/>
                  </a:cubicBezTo>
                  <a:close/>
                  <a:moveTo>
                    <a:pt x="9920" y="29"/>
                  </a:moveTo>
                  <a:cubicBezTo>
                    <a:pt x="9920" y="13"/>
                    <a:pt x="9933" y="0"/>
                    <a:pt x="9949" y="0"/>
                  </a:cubicBezTo>
                  <a:cubicBezTo>
                    <a:pt x="9949" y="0"/>
                    <a:pt x="9949" y="0"/>
                    <a:pt x="9949" y="0"/>
                  </a:cubicBezTo>
                  <a:cubicBezTo>
                    <a:pt x="9965" y="0"/>
                    <a:pt x="9978" y="13"/>
                    <a:pt x="9978" y="29"/>
                  </a:cubicBezTo>
                  <a:cubicBezTo>
                    <a:pt x="9978" y="29"/>
                    <a:pt x="9978" y="29"/>
                    <a:pt x="9978" y="29"/>
                  </a:cubicBezTo>
                  <a:cubicBezTo>
                    <a:pt x="9978" y="45"/>
                    <a:pt x="9965" y="58"/>
                    <a:pt x="9949" y="58"/>
                  </a:cubicBezTo>
                  <a:cubicBezTo>
                    <a:pt x="9949" y="58"/>
                    <a:pt x="9949" y="58"/>
                    <a:pt x="9949" y="58"/>
                  </a:cubicBezTo>
                  <a:cubicBezTo>
                    <a:pt x="9933" y="58"/>
                    <a:pt x="9920" y="45"/>
                    <a:pt x="9920" y="29"/>
                  </a:cubicBezTo>
                  <a:close/>
                  <a:moveTo>
                    <a:pt x="9746" y="29"/>
                  </a:moveTo>
                  <a:cubicBezTo>
                    <a:pt x="9746" y="13"/>
                    <a:pt x="9759" y="0"/>
                    <a:pt x="9775" y="0"/>
                  </a:cubicBezTo>
                  <a:cubicBezTo>
                    <a:pt x="9775" y="0"/>
                    <a:pt x="9775" y="0"/>
                    <a:pt x="9775" y="0"/>
                  </a:cubicBezTo>
                  <a:cubicBezTo>
                    <a:pt x="9791" y="0"/>
                    <a:pt x="9804" y="13"/>
                    <a:pt x="9804" y="29"/>
                  </a:cubicBezTo>
                  <a:cubicBezTo>
                    <a:pt x="9804" y="29"/>
                    <a:pt x="9804" y="29"/>
                    <a:pt x="9804" y="29"/>
                  </a:cubicBezTo>
                  <a:cubicBezTo>
                    <a:pt x="9804" y="45"/>
                    <a:pt x="9791" y="58"/>
                    <a:pt x="9775" y="58"/>
                  </a:cubicBezTo>
                  <a:cubicBezTo>
                    <a:pt x="9775" y="58"/>
                    <a:pt x="9775" y="58"/>
                    <a:pt x="9775" y="58"/>
                  </a:cubicBezTo>
                  <a:cubicBezTo>
                    <a:pt x="9759" y="58"/>
                    <a:pt x="9746" y="45"/>
                    <a:pt x="9746" y="29"/>
                  </a:cubicBezTo>
                  <a:close/>
                  <a:moveTo>
                    <a:pt x="9572" y="29"/>
                  </a:moveTo>
                  <a:cubicBezTo>
                    <a:pt x="9572" y="13"/>
                    <a:pt x="9585" y="0"/>
                    <a:pt x="9601" y="0"/>
                  </a:cubicBezTo>
                  <a:cubicBezTo>
                    <a:pt x="9601" y="0"/>
                    <a:pt x="9601" y="0"/>
                    <a:pt x="9601" y="0"/>
                  </a:cubicBezTo>
                  <a:cubicBezTo>
                    <a:pt x="9617" y="0"/>
                    <a:pt x="9630" y="13"/>
                    <a:pt x="9630" y="29"/>
                  </a:cubicBezTo>
                  <a:cubicBezTo>
                    <a:pt x="9630" y="29"/>
                    <a:pt x="9630" y="29"/>
                    <a:pt x="9630" y="29"/>
                  </a:cubicBezTo>
                  <a:cubicBezTo>
                    <a:pt x="9630" y="45"/>
                    <a:pt x="9617" y="58"/>
                    <a:pt x="9601" y="58"/>
                  </a:cubicBezTo>
                  <a:cubicBezTo>
                    <a:pt x="9601" y="58"/>
                    <a:pt x="9601" y="58"/>
                    <a:pt x="9601" y="58"/>
                  </a:cubicBezTo>
                  <a:cubicBezTo>
                    <a:pt x="9585" y="58"/>
                    <a:pt x="9572" y="45"/>
                    <a:pt x="9572" y="29"/>
                  </a:cubicBezTo>
                  <a:close/>
                  <a:moveTo>
                    <a:pt x="9398" y="29"/>
                  </a:moveTo>
                  <a:cubicBezTo>
                    <a:pt x="9398" y="13"/>
                    <a:pt x="9411" y="0"/>
                    <a:pt x="9427" y="0"/>
                  </a:cubicBezTo>
                  <a:cubicBezTo>
                    <a:pt x="9427" y="0"/>
                    <a:pt x="9427" y="0"/>
                    <a:pt x="9427" y="0"/>
                  </a:cubicBezTo>
                  <a:cubicBezTo>
                    <a:pt x="9443" y="0"/>
                    <a:pt x="9456" y="13"/>
                    <a:pt x="9456" y="29"/>
                  </a:cubicBezTo>
                  <a:cubicBezTo>
                    <a:pt x="9456" y="29"/>
                    <a:pt x="9456" y="29"/>
                    <a:pt x="9456" y="29"/>
                  </a:cubicBezTo>
                  <a:cubicBezTo>
                    <a:pt x="9456" y="45"/>
                    <a:pt x="9443" y="58"/>
                    <a:pt x="9427" y="58"/>
                  </a:cubicBezTo>
                  <a:cubicBezTo>
                    <a:pt x="9427" y="58"/>
                    <a:pt x="9427" y="58"/>
                    <a:pt x="9427" y="58"/>
                  </a:cubicBezTo>
                  <a:cubicBezTo>
                    <a:pt x="9411" y="58"/>
                    <a:pt x="9398" y="45"/>
                    <a:pt x="9398" y="29"/>
                  </a:cubicBezTo>
                  <a:close/>
                  <a:moveTo>
                    <a:pt x="9224" y="29"/>
                  </a:moveTo>
                  <a:cubicBezTo>
                    <a:pt x="9224" y="13"/>
                    <a:pt x="9237" y="0"/>
                    <a:pt x="9253" y="0"/>
                  </a:cubicBezTo>
                  <a:cubicBezTo>
                    <a:pt x="9253" y="0"/>
                    <a:pt x="9253" y="0"/>
                    <a:pt x="9253" y="0"/>
                  </a:cubicBezTo>
                  <a:cubicBezTo>
                    <a:pt x="9269" y="0"/>
                    <a:pt x="9282" y="13"/>
                    <a:pt x="9282" y="29"/>
                  </a:cubicBezTo>
                  <a:cubicBezTo>
                    <a:pt x="9282" y="29"/>
                    <a:pt x="9282" y="29"/>
                    <a:pt x="9282" y="29"/>
                  </a:cubicBezTo>
                  <a:cubicBezTo>
                    <a:pt x="9282" y="45"/>
                    <a:pt x="9269" y="58"/>
                    <a:pt x="9253" y="58"/>
                  </a:cubicBezTo>
                  <a:cubicBezTo>
                    <a:pt x="9253" y="58"/>
                    <a:pt x="9253" y="58"/>
                    <a:pt x="9253" y="58"/>
                  </a:cubicBezTo>
                  <a:cubicBezTo>
                    <a:pt x="9237" y="58"/>
                    <a:pt x="9224" y="45"/>
                    <a:pt x="9224" y="29"/>
                  </a:cubicBezTo>
                  <a:close/>
                  <a:moveTo>
                    <a:pt x="9050" y="29"/>
                  </a:moveTo>
                  <a:cubicBezTo>
                    <a:pt x="9050" y="13"/>
                    <a:pt x="9062" y="0"/>
                    <a:pt x="9079" y="0"/>
                  </a:cubicBezTo>
                  <a:cubicBezTo>
                    <a:pt x="9079" y="0"/>
                    <a:pt x="9079" y="0"/>
                    <a:pt x="9079" y="0"/>
                  </a:cubicBezTo>
                  <a:cubicBezTo>
                    <a:pt x="9095" y="0"/>
                    <a:pt x="9108" y="13"/>
                    <a:pt x="9108" y="29"/>
                  </a:cubicBezTo>
                  <a:cubicBezTo>
                    <a:pt x="9108" y="29"/>
                    <a:pt x="9108" y="29"/>
                    <a:pt x="9108" y="29"/>
                  </a:cubicBezTo>
                  <a:cubicBezTo>
                    <a:pt x="9108" y="45"/>
                    <a:pt x="9095" y="58"/>
                    <a:pt x="9079" y="58"/>
                  </a:cubicBezTo>
                  <a:cubicBezTo>
                    <a:pt x="9079" y="58"/>
                    <a:pt x="9079" y="58"/>
                    <a:pt x="9079" y="58"/>
                  </a:cubicBezTo>
                  <a:cubicBezTo>
                    <a:pt x="9062" y="58"/>
                    <a:pt x="9050" y="45"/>
                    <a:pt x="9050" y="29"/>
                  </a:cubicBezTo>
                  <a:close/>
                  <a:moveTo>
                    <a:pt x="8876" y="29"/>
                  </a:moveTo>
                  <a:cubicBezTo>
                    <a:pt x="8876" y="13"/>
                    <a:pt x="8888" y="0"/>
                    <a:pt x="8905" y="0"/>
                  </a:cubicBezTo>
                  <a:cubicBezTo>
                    <a:pt x="8905" y="0"/>
                    <a:pt x="8905" y="0"/>
                    <a:pt x="8905" y="0"/>
                  </a:cubicBezTo>
                  <a:cubicBezTo>
                    <a:pt x="8921" y="0"/>
                    <a:pt x="8934" y="13"/>
                    <a:pt x="8934" y="29"/>
                  </a:cubicBezTo>
                  <a:cubicBezTo>
                    <a:pt x="8934" y="29"/>
                    <a:pt x="8934" y="29"/>
                    <a:pt x="8934" y="29"/>
                  </a:cubicBezTo>
                  <a:cubicBezTo>
                    <a:pt x="8934" y="45"/>
                    <a:pt x="8921" y="58"/>
                    <a:pt x="8905" y="58"/>
                  </a:cubicBezTo>
                  <a:cubicBezTo>
                    <a:pt x="8905" y="58"/>
                    <a:pt x="8905" y="58"/>
                    <a:pt x="8905" y="58"/>
                  </a:cubicBezTo>
                  <a:cubicBezTo>
                    <a:pt x="8888" y="58"/>
                    <a:pt x="8876" y="45"/>
                    <a:pt x="8876" y="29"/>
                  </a:cubicBezTo>
                  <a:close/>
                  <a:moveTo>
                    <a:pt x="13052" y="29"/>
                  </a:moveTo>
                  <a:cubicBezTo>
                    <a:pt x="13052" y="13"/>
                    <a:pt x="13066" y="0"/>
                    <a:pt x="13082" y="0"/>
                  </a:cubicBezTo>
                  <a:cubicBezTo>
                    <a:pt x="13082" y="0"/>
                    <a:pt x="13082" y="0"/>
                    <a:pt x="13082" y="0"/>
                  </a:cubicBezTo>
                  <a:cubicBezTo>
                    <a:pt x="13098" y="0"/>
                    <a:pt x="13111" y="13"/>
                    <a:pt x="13111" y="29"/>
                  </a:cubicBezTo>
                  <a:cubicBezTo>
                    <a:pt x="13111" y="29"/>
                    <a:pt x="13111" y="29"/>
                    <a:pt x="13111" y="29"/>
                  </a:cubicBezTo>
                  <a:cubicBezTo>
                    <a:pt x="13111" y="45"/>
                    <a:pt x="13098" y="58"/>
                    <a:pt x="13082" y="58"/>
                  </a:cubicBezTo>
                  <a:cubicBezTo>
                    <a:pt x="13082" y="58"/>
                    <a:pt x="13082" y="58"/>
                    <a:pt x="13082" y="58"/>
                  </a:cubicBezTo>
                  <a:cubicBezTo>
                    <a:pt x="13066" y="58"/>
                    <a:pt x="13052" y="45"/>
                    <a:pt x="13052" y="29"/>
                  </a:cubicBezTo>
                  <a:close/>
                  <a:moveTo>
                    <a:pt x="12878" y="29"/>
                  </a:moveTo>
                  <a:cubicBezTo>
                    <a:pt x="12878" y="13"/>
                    <a:pt x="12892" y="0"/>
                    <a:pt x="12908" y="0"/>
                  </a:cubicBezTo>
                  <a:cubicBezTo>
                    <a:pt x="12908" y="0"/>
                    <a:pt x="12908" y="0"/>
                    <a:pt x="12908" y="0"/>
                  </a:cubicBezTo>
                  <a:cubicBezTo>
                    <a:pt x="12924" y="0"/>
                    <a:pt x="12937" y="13"/>
                    <a:pt x="12937" y="29"/>
                  </a:cubicBezTo>
                  <a:cubicBezTo>
                    <a:pt x="12937" y="29"/>
                    <a:pt x="12937" y="29"/>
                    <a:pt x="12937" y="29"/>
                  </a:cubicBezTo>
                  <a:cubicBezTo>
                    <a:pt x="12937" y="45"/>
                    <a:pt x="12924" y="58"/>
                    <a:pt x="12908" y="58"/>
                  </a:cubicBezTo>
                  <a:cubicBezTo>
                    <a:pt x="12908" y="58"/>
                    <a:pt x="12908" y="58"/>
                    <a:pt x="12908" y="58"/>
                  </a:cubicBezTo>
                  <a:cubicBezTo>
                    <a:pt x="12892" y="58"/>
                    <a:pt x="12878" y="45"/>
                    <a:pt x="12878" y="29"/>
                  </a:cubicBezTo>
                  <a:close/>
                  <a:moveTo>
                    <a:pt x="12704" y="29"/>
                  </a:moveTo>
                  <a:cubicBezTo>
                    <a:pt x="12704" y="13"/>
                    <a:pt x="12717" y="0"/>
                    <a:pt x="12734" y="0"/>
                  </a:cubicBezTo>
                  <a:cubicBezTo>
                    <a:pt x="12734" y="0"/>
                    <a:pt x="12734" y="0"/>
                    <a:pt x="12734" y="0"/>
                  </a:cubicBezTo>
                  <a:cubicBezTo>
                    <a:pt x="12750" y="0"/>
                    <a:pt x="12762" y="13"/>
                    <a:pt x="12762" y="29"/>
                  </a:cubicBezTo>
                  <a:cubicBezTo>
                    <a:pt x="12762" y="29"/>
                    <a:pt x="12762" y="29"/>
                    <a:pt x="12762" y="29"/>
                  </a:cubicBezTo>
                  <a:cubicBezTo>
                    <a:pt x="12762" y="45"/>
                    <a:pt x="12750" y="58"/>
                    <a:pt x="12734" y="58"/>
                  </a:cubicBezTo>
                  <a:cubicBezTo>
                    <a:pt x="12734" y="58"/>
                    <a:pt x="12734" y="58"/>
                    <a:pt x="12734" y="58"/>
                  </a:cubicBezTo>
                  <a:cubicBezTo>
                    <a:pt x="12717" y="58"/>
                    <a:pt x="12704" y="45"/>
                    <a:pt x="12704" y="29"/>
                  </a:cubicBezTo>
                  <a:close/>
                  <a:moveTo>
                    <a:pt x="12530" y="29"/>
                  </a:moveTo>
                  <a:cubicBezTo>
                    <a:pt x="12530" y="13"/>
                    <a:pt x="12544" y="0"/>
                    <a:pt x="12560" y="0"/>
                  </a:cubicBezTo>
                  <a:cubicBezTo>
                    <a:pt x="12560" y="0"/>
                    <a:pt x="12560" y="0"/>
                    <a:pt x="12560" y="0"/>
                  </a:cubicBezTo>
                  <a:cubicBezTo>
                    <a:pt x="12576" y="0"/>
                    <a:pt x="12588" y="13"/>
                    <a:pt x="12588" y="29"/>
                  </a:cubicBezTo>
                  <a:cubicBezTo>
                    <a:pt x="12588" y="29"/>
                    <a:pt x="12588" y="29"/>
                    <a:pt x="12588" y="29"/>
                  </a:cubicBezTo>
                  <a:cubicBezTo>
                    <a:pt x="12588" y="45"/>
                    <a:pt x="12576" y="58"/>
                    <a:pt x="12560" y="58"/>
                  </a:cubicBezTo>
                  <a:cubicBezTo>
                    <a:pt x="12560" y="58"/>
                    <a:pt x="12560" y="58"/>
                    <a:pt x="12560" y="58"/>
                  </a:cubicBezTo>
                  <a:cubicBezTo>
                    <a:pt x="12544" y="58"/>
                    <a:pt x="12530" y="45"/>
                    <a:pt x="12530" y="29"/>
                  </a:cubicBezTo>
                  <a:close/>
                  <a:moveTo>
                    <a:pt x="12356" y="29"/>
                  </a:moveTo>
                  <a:cubicBezTo>
                    <a:pt x="12356" y="13"/>
                    <a:pt x="12369" y="0"/>
                    <a:pt x="12386" y="0"/>
                  </a:cubicBezTo>
                  <a:cubicBezTo>
                    <a:pt x="12386" y="0"/>
                    <a:pt x="12386" y="0"/>
                    <a:pt x="12386" y="0"/>
                  </a:cubicBezTo>
                  <a:cubicBezTo>
                    <a:pt x="12402" y="0"/>
                    <a:pt x="12414" y="13"/>
                    <a:pt x="12414" y="29"/>
                  </a:cubicBezTo>
                  <a:cubicBezTo>
                    <a:pt x="12414" y="29"/>
                    <a:pt x="12414" y="29"/>
                    <a:pt x="12414" y="29"/>
                  </a:cubicBezTo>
                  <a:cubicBezTo>
                    <a:pt x="12414" y="45"/>
                    <a:pt x="12402" y="58"/>
                    <a:pt x="12386" y="58"/>
                  </a:cubicBezTo>
                  <a:cubicBezTo>
                    <a:pt x="12386" y="58"/>
                    <a:pt x="12386" y="58"/>
                    <a:pt x="12386" y="58"/>
                  </a:cubicBezTo>
                  <a:cubicBezTo>
                    <a:pt x="12369" y="58"/>
                    <a:pt x="12356" y="45"/>
                    <a:pt x="12356" y="29"/>
                  </a:cubicBezTo>
                  <a:close/>
                  <a:moveTo>
                    <a:pt x="12182" y="29"/>
                  </a:moveTo>
                  <a:cubicBezTo>
                    <a:pt x="12182" y="13"/>
                    <a:pt x="12195" y="0"/>
                    <a:pt x="12211" y="0"/>
                  </a:cubicBezTo>
                  <a:cubicBezTo>
                    <a:pt x="12211" y="0"/>
                    <a:pt x="12211" y="0"/>
                    <a:pt x="12211" y="0"/>
                  </a:cubicBezTo>
                  <a:cubicBezTo>
                    <a:pt x="12228" y="0"/>
                    <a:pt x="12240" y="13"/>
                    <a:pt x="12240" y="29"/>
                  </a:cubicBezTo>
                  <a:cubicBezTo>
                    <a:pt x="12240" y="29"/>
                    <a:pt x="12240" y="29"/>
                    <a:pt x="12240" y="29"/>
                  </a:cubicBezTo>
                  <a:cubicBezTo>
                    <a:pt x="12240" y="45"/>
                    <a:pt x="12228" y="58"/>
                    <a:pt x="12212" y="58"/>
                  </a:cubicBezTo>
                  <a:cubicBezTo>
                    <a:pt x="12212" y="58"/>
                    <a:pt x="12212" y="58"/>
                    <a:pt x="12212" y="58"/>
                  </a:cubicBezTo>
                  <a:cubicBezTo>
                    <a:pt x="12195" y="58"/>
                    <a:pt x="12182" y="45"/>
                    <a:pt x="12182" y="29"/>
                  </a:cubicBezTo>
                  <a:close/>
                  <a:moveTo>
                    <a:pt x="12008" y="29"/>
                  </a:moveTo>
                  <a:cubicBezTo>
                    <a:pt x="12008" y="13"/>
                    <a:pt x="12021" y="0"/>
                    <a:pt x="12037" y="0"/>
                  </a:cubicBezTo>
                  <a:cubicBezTo>
                    <a:pt x="12037" y="0"/>
                    <a:pt x="12037" y="0"/>
                    <a:pt x="12037" y="0"/>
                  </a:cubicBezTo>
                  <a:cubicBezTo>
                    <a:pt x="12054" y="0"/>
                    <a:pt x="12066" y="13"/>
                    <a:pt x="12066" y="29"/>
                  </a:cubicBezTo>
                  <a:cubicBezTo>
                    <a:pt x="12066" y="29"/>
                    <a:pt x="12066" y="29"/>
                    <a:pt x="12066" y="29"/>
                  </a:cubicBezTo>
                  <a:cubicBezTo>
                    <a:pt x="12066" y="45"/>
                    <a:pt x="12054" y="58"/>
                    <a:pt x="12037" y="58"/>
                  </a:cubicBezTo>
                  <a:cubicBezTo>
                    <a:pt x="12037" y="58"/>
                    <a:pt x="12037" y="58"/>
                    <a:pt x="12037" y="58"/>
                  </a:cubicBezTo>
                  <a:cubicBezTo>
                    <a:pt x="12021" y="58"/>
                    <a:pt x="12008" y="45"/>
                    <a:pt x="12008" y="29"/>
                  </a:cubicBezTo>
                  <a:close/>
                  <a:moveTo>
                    <a:pt x="11834" y="29"/>
                  </a:moveTo>
                  <a:cubicBezTo>
                    <a:pt x="11834" y="13"/>
                    <a:pt x="11847" y="0"/>
                    <a:pt x="11863" y="0"/>
                  </a:cubicBezTo>
                  <a:cubicBezTo>
                    <a:pt x="11863" y="0"/>
                    <a:pt x="11863" y="0"/>
                    <a:pt x="11863" y="0"/>
                  </a:cubicBezTo>
                  <a:cubicBezTo>
                    <a:pt x="11879" y="0"/>
                    <a:pt x="11892" y="13"/>
                    <a:pt x="11892" y="29"/>
                  </a:cubicBezTo>
                  <a:cubicBezTo>
                    <a:pt x="11892" y="29"/>
                    <a:pt x="11892" y="29"/>
                    <a:pt x="11892" y="29"/>
                  </a:cubicBezTo>
                  <a:cubicBezTo>
                    <a:pt x="11892" y="45"/>
                    <a:pt x="11879" y="58"/>
                    <a:pt x="11863" y="58"/>
                  </a:cubicBezTo>
                  <a:cubicBezTo>
                    <a:pt x="11863" y="58"/>
                    <a:pt x="11863" y="58"/>
                    <a:pt x="11863" y="58"/>
                  </a:cubicBezTo>
                  <a:cubicBezTo>
                    <a:pt x="11847" y="58"/>
                    <a:pt x="11834" y="45"/>
                    <a:pt x="11834" y="29"/>
                  </a:cubicBezTo>
                  <a:close/>
                  <a:moveTo>
                    <a:pt x="11660" y="29"/>
                  </a:moveTo>
                  <a:cubicBezTo>
                    <a:pt x="11660" y="13"/>
                    <a:pt x="11673" y="0"/>
                    <a:pt x="11689" y="0"/>
                  </a:cubicBezTo>
                  <a:cubicBezTo>
                    <a:pt x="11689" y="0"/>
                    <a:pt x="11689" y="0"/>
                    <a:pt x="11689" y="0"/>
                  </a:cubicBezTo>
                  <a:cubicBezTo>
                    <a:pt x="11705" y="0"/>
                    <a:pt x="11718" y="13"/>
                    <a:pt x="11718" y="29"/>
                  </a:cubicBezTo>
                  <a:cubicBezTo>
                    <a:pt x="11718" y="29"/>
                    <a:pt x="11718" y="29"/>
                    <a:pt x="11718" y="29"/>
                  </a:cubicBezTo>
                  <a:cubicBezTo>
                    <a:pt x="11718" y="45"/>
                    <a:pt x="11705" y="58"/>
                    <a:pt x="11689" y="58"/>
                  </a:cubicBezTo>
                  <a:cubicBezTo>
                    <a:pt x="11689" y="58"/>
                    <a:pt x="11689" y="58"/>
                    <a:pt x="11689" y="58"/>
                  </a:cubicBezTo>
                  <a:cubicBezTo>
                    <a:pt x="11673" y="58"/>
                    <a:pt x="11660" y="45"/>
                    <a:pt x="11660" y="29"/>
                  </a:cubicBezTo>
                  <a:close/>
                  <a:moveTo>
                    <a:pt x="11486" y="29"/>
                  </a:moveTo>
                  <a:cubicBezTo>
                    <a:pt x="11486" y="13"/>
                    <a:pt x="11499" y="0"/>
                    <a:pt x="11515" y="0"/>
                  </a:cubicBezTo>
                  <a:cubicBezTo>
                    <a:pt x="11515" y="0"/>
                    <a:pt x="11515" y="0"/>
                    <a:pt x="11515" y="0"/>
                  </a:cubicBezTo>
                  <a:cubicBezTo>
                    <a:pt x="11531" y="0"/>
                    <a:pt x="11544" y="13"/>
                    <a:pt x="11544" y="29"/>
                  </a:cubicBezTo>
                  <a:cubicBezTo>
                    <a:pt x="11544" y="29"/>
                    <a:pt x="11544" y="29"/>
                    <a:pt x="11544" y="29"/>
                  </a:cubicBezTo>
                  <a:cubicBezTo>
                    <a:pt x="11544" y="45"/>
                    <a:pt x="11531" y="58"/>
                    <a:pt x="11515" y="58"/>
                  </a:cubicBezTo>
                  <a:cubicBezTo>
                    <a:pt x="11515" y="58"/>
                    <a:pt x="11515" y="58"/>
                    <a:pt x="11515" y="58"/>
                  </a:cubicBezTo>
                  <a:cubicBezTo>
                    <a:pt x="11499" y="58"/>
                    <a:pt x="11486" y="45"/>
                    <a:pt x="11486" y="29"/>
                  </a:cubicBezTo>
                  <a:close/>
                  <a:moveTo>
                    <a:pt x="11312" y="29"/>
                  </a:moveTo>
                  <a:cubicBezTo>
                    <a:pt x="11312" y="13"/>
                    <a:pt x="11325" y="0"/>
                    <a:pt x="11341" y="0"/>
                  </a:cubicBezTo>
                  <a:cubicBezTo>
                    <a:pt x="11341" y="0"/>
                    <a:pt x="11341" y="0"/>
                    <a:pt x="11341" y="0"/>
                  </a:cubicBezTo>
                  <a:cubicBezTo>
                    <a:pt x="11357" y="0"/>
                    <a:pt x="11370" y="13"/>
                    <a:pt x="11370" y="29"/>
                  </a:cubicBezTo>
                  <a:cubicBezTo>
                    <a:pt x="11370" y="29"/>
                    <a:pt x="11370" y="29"/>
                    <a:pt x="11370" y="29"/>
                  </a:cubicBezTo>
                  <a:cubicBezTo>
                    <a:pt x="11370" y="45"/>
                    <a:pt x="11357" y="58"/>
                    <a:pt x="11341" y="58"/>
                  </a:cubicBezTo>
                  <a:cubicBezTo>
                    <a:pt x="11341" y="58"/>
                    <a:pt x="11341" y="58"/>
                    <a:pt x="11341" y="58"/>
                  </a:cubicBezTo>
                  <a:cubicBezTo>
                    <a:pt x="11325" y="58"/>
                    <a:pt x="11312" y="45"/>
                    <a:pt x="11312" y="29"/>
                  </a:cubicBezTo>
                  <a:close/>
                  <a:moveTo>
                    <a:pt x="11138" y="29"/>
                  </a:moveTo>
                  <a:cubicBezTo>
                    <a:pt x="11138" y="13"/>
                    <a:pt x="11151" y="0"/>
                    <a:pt x="11167" y="0"/>
                  </a:cubicBezTo>
                  <a:cubicBezTo>
                    <a:pt x="11167" y="0"/>
                    <a:pt x="11167" y="0"/>
                    <a:pt x="11167" y="0"/>
                  </a:cubicBezTo>
                  <a:cubicBezTo>
                    <a:pt x="11183" y="0"/>
                    <a:pt x="11196" y="13"/>
                    <a:pt x="11196" y="29"/>
                  </a:cubicBezTo>
                  <a:cubicBezTo>
                    <a:pt x="11196" y="29"/>
                    <a:pt x="11196" y="29"/>
                    <a:pt x="11196" y="29"/>
                  </a:cubicBezTo>
                  <a:cubicBezTo>
                    <a:pt x="11196" y="45"/>
                    <a:pt x="11183" y="58"/>
                    <a:pt x="11167" y="58"/>
                  </a:cubicBezTo>
                  <a:cubicBezTo>
                    <a:pt x="11167" y="58"/>
                    <a:pt x="11167" y="58"/>
                    <a:pt x="11167" y="58"/>
                  </a:cubicBezTo>
                  <a:cubicBezTo>
                    <a:pt x="11151" y="58"/>
                    <a:pt x="11138" y="45"/>
                    <a:pt x="11138" y="29"/>
                  </a:cubicBezTo>
                  <a:close/>
                  <a:moveTo>
                    <a:pt x="10964" y="29"/>
                  </a:moveTo>
                  <a:cubicBezTo>
                    <a:pt x="10964" y="13"/>
                    <a:pt x="10977" y="0"/>
                    <a:pt x="10993" y="0"/>
                  </a:cubicBezTo>
                  <a:cubicBezTo>
                    <a:pt x="10993" y="0"/>
                    <a:pt x="10993" y="0"/>
                    <a:pt x="10993" y="0"/>
                  </a:cubicBezTo>
                  <a:cubicBezTo>
                    <a:pt x="11009" y="0"/>
                    <a:pt x="11022" y="13"/>
                    <a:pt x="11022" y="29"/>
                  </a:cubicBezTo>
                  <a:cubicBezTo>
                    <a:pt x="11022" y="29"/>
                    <a:pt x="11022" y="29"/>
                    <a:pt x="11022" y="29"/>
                  </a:cubicBezTo>
                  <a:cubicBezTo>
                    <a:pt x="11022" y="45"/>
                    <a:pt x="11009" y="58"/>
                    <a:pt x="10993" y="58"/>
                  </a:cubicBezTo>
                  <a:cubicBezTo>
                    <a:pt x="10993" y="58"/>
                    <a:pt x="10993" y="58"/>
                    <a:pt x="10993" y="58"/>
                  </a:cubicBezTo>
                  <a:cubicBezTo>
                    <a:pt x="10977" y="58"/>
                    <a:pt x="10964" y="45"/>
                    <a:pt x="10964" y="29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6" name="Rechthoek 5"/>
          <p:cNvSpPr/>
          <p:nvPr userDrawn="1"/>
        </p:nvSpPr>
        <p:spPr bwMode="white">
          <a:xfrm>
            <a:off x="0" y="0"/>
            <a:ext cx="6590945" cy="616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1"/>
          </p:nvPr>
        </p:nvSpPr>
        <p:spPr bwMode="gray">
          <a:xfrm>
            <a:off x="430212" y="352426"/>
            <a:ext cx="5837237" cy="32576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afbeelding 17"/>
          <p:cNvSpPr>
            <a:spLocks noGrp="1"/>
          </p:cNvSpPr>
          <p:nvPr>
            <p:ph type="pic" sz="quarter" idx="15"/>
          </p:nvPr>
        </p:nvSpPr>
        <p:spPr bwMode="gray">
          <a:xfrm>
            <a:off x="430212" y="3753054"/>
            <a:ext cx="1782000" cy="1782000"/>
          </a:xfrm>
          <a:solidFill>
            <a:schemeClr val="accent3"/>
          </a:solidFill>
        </p:spPr>
        <p:txBody>
          <a:bodyPr>
            <a:normAutofit/>
          </a:bodyPr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17"/>
          <p:cNvSpPr>
            <a:spLocks noGrp="1"/>
          </p:cNvSpPr>
          <p:nvPr>
            <p:ph type="pic" sz="quarter" idx="16"/>
          </p:nvPr>
        </p:nvSpPr>
        <p:spPr bwMode="gray">
          <a:xfrm>
            <a:off x="2457831" y="3753054"/>
            <a:ext cx="1782000" cy="1782000"/>
          </a:xfrm>
          <a:prstGeom prst="ellipse">
            <a:avLst/>
          </a:prstGeom>
          <a:solidFill>
            <a:schemeClr val="accent3"/>
          </a:solidFill>
        </p:spPr>
        <p:txBody>
          <a:bodyPr>
            <a:normAutofit/>
          </a:bodyPr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17"/>
          <p:cNvSpPr>
            <a:spLocks noGrp="1"/>
          </p:cNvSpPr>
          <p:nvPr>
            <p:ph type="pic" sz="quarter" idx="17"/>
          </p:nvPr>
        </p:nvSpPr>
        <p:spPr bwMode="gray">
          <a:xfrm>
            <a:off x="4485449" y="3753054"/>
            <a:ext cx="1782000" cy="1782000"/>
          </a:xfrm>
          <a:solidFill>
            <a:schemeClr val="accent3"/>
          </a:solidFill>
        </p:spPr>
        <p:txBody>
          <a:bodyPr>
            <a:normAutofit/>
          </a:bodyPr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400400" y="6101771"/>
            <a:ext cx="972000" cy="127000"/>
          </a:xfrm>
        </p:spPr>
        <p:txBody>
          <a:bodyPr/>
          <a:lstStyle/>
          <a:p>
            <a:r>
              <a:rPr lang="nl-NL"/>
              <a:t>00 maand 0000</a:t>
            </a:r>
          </a:p>
        </p:txBody>
      </p:sp>
      <p:sp>
        <p:nvSpPr>
          <p:cNvPr id="25" name="Tijdelijke aanduiding voor voettekst 4"/>
          <p:cNvSpPr>
            <a:spLocks noGrp="1"/>
          </p:cNvSpPr>
          <p:nvPr>
            <p:ph type="ftr" sz="quarter" idx="18"/>
          </p:nvPr>
        </p:nvSpPr>
        <p:spPr>
          <a:xfrm>
            <a:off x="2696400" y="6103476"/>
            <a:ext cx="4114800" cy="127000"/>
          </a:xfrm>
        </p:spPr>
        <p:txBody>
          <a:bodyPr/>
          <a:lstStyle/>
          <a:p>
            <a:r>
              <a:rPr lang="nl-NL"/>
              <a:t>Titel van de presentatie</a:t>
            </a:r>
          </a:p>
        </p:txBody>
      </p:sp>
      <p:sp>
        <p:nvSpPr>
          <p:cNvPr id="2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30781" y="6108120"/>
            <a:ext cx="645619" cy="127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000"/>
              </a:lnSpc>
              <a:defRPr sz="800" b="1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Pagina </a:t>
            </a:r>
            <a:fld id="{D4CA4C14-3CA2-40BD-B9F6-F0B59068D732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14149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 userDrawn="1"/>
        </p:nvSpPr>
        <p:spPr bwMode="gray">
          <a:xfrm>
            <a:off x="0" y="0"/>
            <a:ext cx="12192000" cy="55368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/>
          <p:cNvSpPr txBox="1"/>
          <p:nvPr userDrawn="1"/>
        </p:nvSpPr>
        <p:spPr>
          <a:xfrm>
            <a:off x="337963" y="1005912"/>
            <a:ext cx="4741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b="1" dirty="0">
                <a:solidFill>
                  <a:schemeClr val="accent2"/>
                </a:solidFill>
                <a:latin typeface="Trebuchet MS" panose="020B0603020202020204" pitchFamily="34" charset="0"/>
              </a:rPr>
              <a:t>: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0779" y="616128"/>
            <a:ext cx="11340000" cy="486000"/>
          </a:xfrm>
        </p:spPr>
        <p:txBody>
          <a:bodyPr anchor="b" anchorCtr="0">
            <a:normAutofit/>
          </a:bodyPr>
          <a:lstStyle>
            <a:lvl1pPr algn="l">
              <a:lnSpc>
                <a:spcPts val="3827"/>
              </a:lnSpc>
              <a:defRPr sz="3500" b="1"/>
            </a:lvl1pPr>
          </a:lstStyle>
          <a:p>
            <a:r>
              <a:rPr lang="nl-NL" dirty="0"/>
              <a:t>afsluiting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47713" y="1235246"/>
            <a:ext cx="11023066" cy="486000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sz="35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dank voor je aandacht</a:t>
            </a:r>
          </a:p>
        </p:txBody>
      </p:sp>
      <p:grpSp>
        <p:nvGrpSpPr>
          <p:cNvPr id="5" name="Group 4"/>
          <p:cNvGrpSpPr>
            <a:grpSpLocks noChangeAspect="1"/>
          </p:cNvGrpSpPr>
          <p:nvPr userDrawn="1"/>
        </p:nvGrpSpPr>
        <p:grpSpPr bwMode="gray">
          <a:xfrm>
            <a:off x="431800" y="331788"/>
            <a:ext cx="11339513" cy="49212"/>
            <a:chOff x="272" y="209"/>
            <a:chExt cx="7143" cy="31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 userDrawn="1"/>
          </p:nvSpPr>
          <p:spPr bwMode="gray">
            <a:xfrm>
              <a:off x="272" y="209"/>
              <a:ext cx="7143" cy="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" name="Freeform 5"/>
            <p:cNvSpPr>
              <a:spLocks/>
            </p:cNvSpPr>
            <p:nvPr userDrawn="1"/>
          </p:nvSpPr>
          <p:spPr bwMode="gray">
            <a:xfrm>
              <a:off x="272" y="209"/>
              <a:ext cx="31" cy="32"/>
            </a:xfrm>
            <a:custGeom>
              <a:avLst/>
              <a:gdLst>
                <a:gd name="T0" fmla="*/ 28 w 58"/>
                <a:gd name="T1" fmla="*/ 58 h 58"/>
                <a:gd name="T2" fmla="*/ 18 w 58"/>
                <a:gd name="T3" fmla="*/ 56 h 58"/>
                <a:gd name="T4" fmla="*/ 8 w 58"/>
                <a:gd name="T5" fmla="*/ 50 h 58"/>
                <a:gd name="T6" fmla="*/ 2 w 58"/>
                <a:gd name="T7" fmla="*/ 40 h 58"/>
                <a:gd name="T8" fmla="*/ 0 w 58"/>
                <a:gd name="T9" fmla="*/ 29 h 58"/>
                <a:gd name="T10" fmla="*/ 8 w 58"/>
                <a:gd name="T11" fmla="*/ 9 h 58"/>
                <a:gd name="T12" fmla="*/ 18 w 58"/>
                <a:gd name="T13" fmla="*/ 2 h 58"/>
                <a:gd name="T14" fmla="*/ 40 w 58"/>
                <a:gd name="T15" fmla="*/ 2 h 58"/>
                <a:gd name="T16" fmla="*/ 49 w 58"/>
                <a:gd name="T17" fmla="*/ 9 h 58"/>
                <a:gd name="T18" fmla="*/ 58 w 58"/>
                <a:gd name="T19" fmla="*/ 29 h 58"/>
                <a:gd name="T20" fmla="*/ 56 w 58"/>
                <a:gd name="T21" fmla="*/ 40 h 58"/>
                <a:gd name="T22" fmla="*/ 49 w 58"/>
                <a:gd name="T23" fmla="*/ 50 h 58"/>
                <a:gd name="T24" fmla="*/ 40 w 58"/>
                <a:gd name="T25" fmla="*/ 56 h 58"/>
                <a:gd name="T26" fmla="*/ 28 w 58"/>
                <a:gd name="T2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8">
                  <a:moveTo>
                    <a:pt x="28" y="58"/>
                  </a:moveTo>
                  <a:cubicBezTo>
                    <a:pt x="25" y="58"/>
                    <a:pt x="21" y="58"/>
                    <a:pt x="18" y="56"/>
                  </a:cubicBezTo>
                  <a:cubicBezTo>
                    <a:pt x="14" y="55"/>
                    <a:pt x="11" y="52"/>
                    <a:pt x="8" y="50"/>
                  </a:cubicBezTo>
                  <a:cubicBezTo>
                    <a:pt x="5" y="47"/>
                    <a:pt x="3" y="44"/>
                    <a:pt x="2" y="40"/>
                  </a:cubicBezTo>
                  <a:cubicBezTo>
                    <a:pt x="0" y="37"/>
                    <a:pt x="0" y="33"/>
                    <a:pt x="0" y="29"/>
                  </a:cubicBezTo>
                  <a:cubicBezTo>
                    <a:pt x="0" y="22"/>
                    <a:pt x="2" y="14"/>
                    <a:pt x="8" y="9"/>
                  </a:cubicBezTo>
                  <a:cubicBezTo>
                    <a:pt x="11" y="6"/>
                    <a:pt x="14" y="4"/>
                    <a:pt x="18" y="2"/>
                  </a:cubicBezTo>
                  <a:cubicBezTo>
                    <a:pt x="24" y="0"/>
                    <a:pt x="33" y="0"/>
                    <a:pt x="40" y="2"/>
                  </a:cubicBezTo>
                  <a:cubicBezTo>
                    <a:pt x="43" y="4"/>
                    <a:pt x="46" y="6"/>
                    <a:pt x="49" y="9"/>
                  </a:cubicBezTo>
                  <a:cubicBezTo>
                    <a:pt x="54" y="14"/>
                    <a:pt x="58" y="22"/>
                    <a:pt x="58" y="29"/>
                  </a:cubicBezTo>
                  <a:cubicBezTo>
                    <a:pt x="58" y="33"/>
                    <a:pt x="57" y="37"/>
                    <a:pt x="56" y="40"/>
                  </a:cubicBezTo>
                  <a:cubicBezTo>
                    <a:pt x="54" y="44"/>
                    <a:pt x="52" y="47"/>
                    <a:pt x="49" y="50"/>
                  </a:cubicBezTo>
                  <a:cubicBezTo>
                    <a:pt x="46" y="52"/>
                    <a:pt x="43" y="55"/>
                    <a:pt x="40" y="56"/>
                  </a:cubicBezTo>
                  <a:cubicBezTo>
                    <a:pt x="36" y="58"/>
                    <a:pt x="32" y="58"/>
                    <a:pt x="28" y="58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" name="Freeform 6"/>
            <p:cNvSpPr>
              <a:spLocks noEditPoints="1"/>
            </p:cNvSpPr>
            <p:nvPr userDrawn="1"/>
          </p:nvSpPr>
          <p:spPr bwMode="gray">
            <a:xfrm>
              <a:off x="365" y="209"/>
              <a:ext cx="7050" cy="32"/>
            </a:xfrm>
            <a:custGeom>
              <a:avLst/>
              <a:gdLst>
                <a:gd name="T0" fmla="*/ 1421 w 13111"/>
                <a:gd name="T1" fmla="*/ 0 h 58"/>
                <a:gd name="T2" fmla="*/ 1276 w 13111"/>
                <a:gd name="T3" fmla="*/ 29 h 58"/>
                <a:gd name="T4" fmla="*/ 1073 w 13111"/>
                <a:gd name="T5" fmla="*/ 58 h 58"/>
                <a:gd name="T6" fmla="*/ 870 w 13111"/>
                <a:gd name="T7" fmla="*/ 29 h 58"/>
                <a:gd name="T8" fmla="*/ 551 w 13111"/>
                <a:gd name="T9" fmla="*/ 0 h 58"/>
                <a:gd name="T10" fmla="*/ 406 w 13111"/>
                <a:gd name="T11" fmla="*/ 29 h 58"/>
                <a:gd name="T12" fmla="*/ 203 w 13111"/>
                <a:gd name="T13" fmla="*/ 58 h 58"/>
                <a:gd name="T14" fmla="*/ 0 w 13111"/>
                <a:gd name="T15" fmla="*/ 29 h 58"/>
                <a:gd name="T16" fmla="*/ 3684 w 13111"/>
                <a:gd name="T17" fmla="*/ 0 h 58"/>
                <a:gd name="T18" fmla="*/ 3538 w 13111"/>
                <a:gd name="T19" fmla="*/ 29 h 58"/>
                <a:gd name="T20" fmla="*/ 3336 w 13111"/>
                <a:gd name="T21" fmla="*/ 58 h 58"/>
                <a:gd name="T22" fmla="*/ 3132 w 13111"/>
                <a:gd name="T23" fmla="*/ 29 h 58"/>
                <a:gd name="T24" fmla="*/ 2813 w 13111"/>
                <a:gd name="T25" fmla="*/ 0 h 58"/>
                <a:gd name="T26" fmla="*/ 2668 w 13111"/>
                <a:gd name="T27" fmla="*/ 29 h 58"/>
                <a:gd name="T28" fmla="*/ 2465 w 13111"/>
                <a:gd name="T29" fmla="*/ 58 h 58"/>
                <a:gd name="T30" fmla="*/ 2262 w 13111"/>
                <a:gd name="T31" fmla="*/ 29 h 58"/>
                <a:gd name="T32" fmla="*/ 1943 w 13111"/>
                <a:gd name="T33" fmla="*/ 0 h 58"/>
                <a:gd name="T34" fmla="*/ 1798 w 13111"/>
                <a:gd name="T35" fmla="*/ 29 h 58"/>
                <a:gd name="T36" fmla="*/ 6468 w 13111"/>
                <a:gd name="T37" fmla="*/ 58 h 58"/>
                <a:gd name="T38" fmla="*/ 6265 w 13111"/>
                <a:gd name="T39" fmla="*/ 29 h 58"/>
                <a:gd name="T40" fmla="*/ 5946 w 13111"/>
                <a:gd name="T41" fmla="*/ 0 h 58"/>
                <a:gd name="T42" fmla="*/ 5801 w 13111"/>
                <a:gd name="T43" fmla="*/ 29 h 58"/>
                <a:gd name="T44" fmla="*/ 5598 w 13111"/>
                <a:gd name="T45" fmla="*/ 58 h 58"/>
                <a:gd name="T46" fmla="*/ 5395 w 13111"/>
                <a:gd name="T47" fmla="*/ 29 h 58"/>
                <a:gd name="T48" fmla="*/ 5076 w 13111"/>
                <a:gd name="T49" fmla="*/ 0 h 58"/>
                <a:gd name="T50" fmla="*/ 4931 w 13111"/>
                <a:gd name="T51" fmla="*/ 29 h 58"/>
                <a:gd name="T52" fmla="*/ 4728 w 13111"/>
                <a:gd name="T53" fmla="*/ 58 h 58"/>
                <a:gd name="T54" fmla="*/ 4524 w 13111"/>
                <a:gd name="T55" fmla="*/ 29 h 58"/>
                <a:gd name="T56" fmla="*/ 4206 w 13111"/>
                <a:gd name="T57" fmla="*/ 0 h 58"/>
                <a:gd name="T58" fmla="*/ 4060 w 13111"/>
                <a:gd name="T59" fmla="*/ 29 h 58"/>
                <a:gd name="T60" fmla="*/ 8731 w 13111"/>
                <a:gd name="T61" fmla="*/ 58 h 58"/>
                <a:gd name="T62" fmla="*/ 8528 w 13111"/>
                <a:gd name="T63" fmla="*/ 29 h 58"/>
                <a:gd name="T64" fmla="*/ 8208 w 13111"/>
                <a:gd name="T65" fmla="*/ 0 h 58"/>
                <a:gd name="T66" fmla="*/ 8064 w 13111"/>
                <a:gd name="T67" fmla="*/ 29 h 58"/>
                <a:gd name="T68" fmla="*/ 7860 w 13111"/>
                <a:gd name="T69" fmla="*/ 58 h 58"/>
                <a:gd name="T70" fmla="*/ 7657 w 13111"/>
                <a:gd name="T71" fmla="*/ 29 h 58"/>
                <a:gd name="T72" fmla="*/ 7338 w 13111"/>
                <a:gd name="T73" fmla="*/ 0 h 58"/>
                <a:gd name="T74" fmla="*/ 7193 w 13111"/>
                <a:gd name="T75" fmla="*/ 29 h 58"/>
                <a:gd name="T76" fmla="*/ 6990 w 13111"/>
                <a:gd name="T77" fmla="*/ 58 h 58"/>
                <a:gd name="T78" fmla="*/ 6787 w 13111"/>
                <a:gd name="T79" fmla="*/ 29 h 58"/>
                <a:gd name="T80" fmla="*/ 10819 w 13111"/>
                <a:gd name="T81" fmla="*/ 0 h 58"/>
                <a:gd name="T82" fmla="*/ 10674 w 13111"/>
                <a:gd name="T83" fmla="*/ 29 h 58"/>
                <a:gd name="T84" fmla="*/ 10471 w 13111"/>
                <a:gd name="T85" fmla="*/ 58 h 58"/>
                <a:gd name="T86" fmla="*/ 10268 w 13111"/>
                <a:gd name="T87" fmla="*/ 29 h 58"/>
                <a:gd name="T88" fmla="*/ 9949 w 13111"/>
                <a:gd name="T89" fmla="*/ 0 h 58"/>
                <a:gd name="T90" fmla="*/ 9804 w 13111"/>
                <a:gd name="T91" fmla="*/ 29 h 58"/>
                <a:gd name="T92" fmla="*/ 9601 w 13111"/>
                <a:gd name="T93" fmla="*/ 58 h 58"/>
                <a:gd name="T94" fmla="*/ 9398 w 13111"/>
                <a:gd name="T95" fmla="*/ 29 h 58"/>
                <a:gd name="T96" fmla="*/ 9079 w 13111"/>
                <a:gd name="T97" fmla="*/ 0 h 58"/>
                <a:gd name="T98" fmla="*/ 8934 w 13111"/>
                <a:gd name="T99" fmla="*/ 29 h 58"/>
                <a:gd name="T100" fmla="*/ 13082 w 13111"/>
                <a:gd name="T101" fmla="*/ 58 h 58"/>
                <a:gd name="T102" fmla="*/ 12878 w 13111"/>
                <a:gd name="T103" fmla="*/ 29 h 58"/>
                <a:gd name="T104" fmla="*/ 12560 w 13111"/>
                <a:gd name="T105" fmla="*/ 0 h 58"/>
                <a:gd name="T106" fmla="*/ 12414 w 13111"/>
                <a:gd name="T107" fmla="*/ 29 h 58"/>
                <a:gd name="T108" fmla="*/ 12212 w 13111"/>
                <a:gd name="T109" fmla="*/ 58 h 58"/>
                <a:gd name="T110" fmla="*/ 12008 w 13111"/>
                <a:gd name="T111" fmla="*/ 29 h 58"/>
                <a:gd name="T112" fmla="*/ 11689 w 13111"/>
                <a:gd name="T113" fmla="*/ 0 h 58"/>
                <a:gd name="T114" fmla="*/ 11544 w 13111"/>
                <a:gd name="T115" fmla="*/ 29 h 58"/>
                <a:gd name="T116" fmla="*/ 11341 w 13111"/>
                <a:gd name="T117" fmla="*/ 58 h 58"/>
                <a:gd name="T118" fmla="*/ 11138 w 13111"/>
                <a:gd name="T11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111" h="58">
                  <a:moveTo>
                    <a:pt x="1566" y="29"/>
                  </a:moveTo>
                  <a:cubicBezTo>
                    <a:pt x="1566" y="13"/>
                    <a:pt x="1579" y="0"/>
                    <a:pt x="1595" y="0"/>
                  </a:cubicBezTo>
                  <a:cubicBezTo>
                    <a:pt x="1595" y="0"/>
                    <a:pt x="1595" y="0"/>
                    <a:pt x="1595" y="0"/>
                  </a:cubicBezTo>
                  <a:cubicBezTo>
                    <a:pt x="1611" y="0"/>
                    <a:pt x="1624" y="13"/>
                    <a:pt x="1624" y="29"/>
                  </a:cubicBezTo>
                  <a:cubicBezTo>
                    <a:pt x="1624" y="29"/>
                    <a:pt x="1624" y="29"/>
                    <a:pt x="1624" y="29"/>
                  </a:cubicBezTo>
                  <a:cubicBezTo>
                    <a:pt x="1624" y="45"/>
                    <a:pt x="1611" y="58"/>
                    <a:pt x="1595" y="58"/>
                  </a:cubicBezTo>
                  <a:cubicBezTo>
                    <a:pt x="1595" y="58"/>
                    <a:pt x="1595" y="58"/>
                    <a:pt x="1595" y="58"/>
                  </a:cubicBezTo>
                  <a:cubicBezTo>
                    <a:pt x="1579" y="58"/>
                    <a:pt x="1566" y="45"/>
                    <a:pt x="1566" y="29"/>
                  </a:cubicBezTo>
                  <a:close/>
                  <a:moveTo>
                    <a:pt x="1392" y="29"/>
                  </a:moveTo>
                  <a:cubicBezTo>
                    <a:pt x="1392" y="13"/>
                    <a:pt x="1405" y="0"/>
                    <a:pt x="1421" y="0"/>
                  </a:cubicBezTo>
                  <a:cubicBezTo>
                    <a:pt x="1421" y="0"/>
                    <a:pt x="1421" y="0"/>
                    <a:pt x="1421" y="0"/>
                  </a:cubicBezTo>
                  <a:cubicBezTo>
                    <a:pt x="1437" y="0"/>
                    <a:pt x="1450" y="13"/>
                    <a:pt x="1450" y="29"/>
                  </a:cubicBezTo>
                  <a:cubicBezTo>
                    <a:pt x="1450" y="29"/>
                    <a:pt x="1450" y="29"/>
                    <a:pt x="1450" y="29"/>
                  </a:cubicBezTo>
                  <a:cubicBezTo>
                    <a:pt x="1450" y="45"/>
                    <a:pt x="1437" y="58"/>
                    <a:pt x="1421" y="58"/>
                  </a:cubicBezTo>
                  <a:cubicBezTo>
                    <a:pt x="1421" y="58"/>
                    <a:pt x="1421" y="58"/>
                    <a:pt x="1421" y="58"/>
                  </a:cubicBezTo>
                  <a:cubicBezTo>
                    <a:pt x="1405" y="58"/>
                    <a:pt x="1392" y="45"/>
                    <a:pt x="1392" y="29"/>
                  </a:cubicBezTo>
                  <a:close/>
                  <a:moveTo>
                    <a:pt x="1218" y="29"/>
                  </a:moveTo>
                  <a:cubicBezTo>
                    <a:pt x="1218" y="13"/>
                    <a:pt x="1231" y="0"/>
                    <a:pt x="1247" y="0"/>
                  </a:cubicBezTo>
                  <a:cubicBezTo>
                    <a:pt x="1247" y="0"/>
                    <a:pt x="1247" y="0"/>
                    <a:pt x="1247" y="0"/>
                  </a:cubicBezTo>
                  <a:cubicBezTo>
                    <a:pt x="1263" y="0"/>
                    <a:pt x="1276" y="13"/>
                    <a:pt x="1276" y="29"/>
                  </a:cubicBezTo>
                  <a:cubicBezTo>
                    <a:pt x="1276" y="29"/>
                    <a:pt x="1276" y="29"/>
                    <a:pt x="1276" y="29"/>
                  </a:cubicBezTo>
                  <a:cubicBezTo>
                    <a:pt x="1276" y="45"/>
                    <a:pt x="1263" y="58"/>
                    <a:pt x="1247" y="58"/>
                  </a:cubicBezTo>
                  <a:cubicBezTo>
                    <a:pt x="1247" y="58"/>
                    <a:pt x="1247" y="58"/>
                    <a:pt x="1247" y="58"/>
                  </a:cubicBezTo>
                  <a:cubicBezTo>
                    <a:pt x="1231" y="58"/>
                    <a:pt x="1218" y="45"/>
                    <a:pt x="1218" y="29"/>
                  </a:cubicBezTo>
                  <a:close/>
                  <a:moveTo>
                    <a:pt x="1044" y="29"/>
                  </a:moveTo>
                  <a:cubicBezTo>
                    <a:pt x="1044" y="13"/>
                    <a:pt x="1057" y="0"/>
                    <a:pt x="1073" y="0"/>
                  </a:cubicBezTo>
                  <a:cubicBezTo>
                    <a:pt x="1073" y="0"/>
                    <a:pt x="1073" y="0"/>
                    <a:pt x="1073" y="0"/>
                  </a:cubicBezTo>
                  <a:cubicBezTo>
                    <a:pt x="1089" y="0"/>
                    <a:pt x="1102" y="13"/>
                    <a:pt x="1102" y="29"/>
                  </a:cubicBezTo>
                  <a:cubicBezTo>
                    <a:pt x="1102" y="29"/>
                    <a:pt x="1102" y="29"/>
                    <a:pt x="1102" y="29"/>
                  </a:cubicBezTo>
                  <a:cubicBezTo>
                    <a:pt x="1102" y="45"/>
                    <a:pt x="1089" y="58"/>
                    <a:pt x="1073" y="58"/>
                  </a:cubicBezTo>
                  <a:cubicBezTo>
                    <a:pt x="1073" y="58"/>
                    <a:pt x="1073" y="58"/>
                    <a:pt x="1073" y="58"/>
                  </a:cubicBezTo>
                  <a:cubicBezTo>
                    <a:pt x="1057" y="58"/>
                    <a:pt x="1044" y="45"/>
                    <a:pt x="1044" y="29"/>
                  </a:cubicBezTo>
                  <a:close/>
                  <a:moveTo>
                    <a:pt x="870" y="29"/>
                  </a:moveTo>
                  <a:cubicBezTo>
                    <a:pt x="870" y="13"/>
                    <a:pt x="883" y="0"/>
                    <a:pt x="899" y="0"/>
                  </a:cubicBezTo>
                  <a:cubicBezTo>
                    <a:pt x="899" y="0"/>
                    <a:pt x="899" y="0"/>
                    <a:pt x="899" y="0"/>
                  </a:cubicBezTo>
                  <a:cubicBezTo>
                    <a:pt x="915" y="0"/>
                    <a:pt x="928" y="13"/>
                    <a:pt x="928" y="29"/>
                  </a:cubicBezTo>
                  <a:cubicBezTo>
                    <a:pt x="928" y="29"/>
                    <a:pt x="928" y="29"/>
                    <a:pt x="928" y="29"/>
                  </a:cubicBezTo>
                  <a:cubicBezTo>
                    <a:pt x="928" y="45"/>
                    <a:pt x="915" y="58"/>
                    <a:pt x="899" y="58"/>
                  </a:cubicBezTo>
                  <a:cubicBezTo>
                    <a:pt x="899" y="58"/>
                    <a:pt x="899" y="58"/>
                    <a:pt x="899" y="58"/>
                  </a:cubicBezTo>
                  <a:cubicBezTo>
                    <a:pt x="883" y="58"/>
                    <a:pt x="870" y="45"/>
                    <a:pt x="870" y="29"/>
                  </a:cubicBezTo>
                  <a:close/>
                  <a:moveTo>
                    <a:pt x="696" y="29"/>
                  </a:moveTo>
                  <a:cubicBezTo>
                    <a:pt x="696" y="13"/>
                    <a:pt x="709" y="0"/>
                    <a:pt x="72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41" y="0"/>
                    <a:pt x="754" y="13"/>
                    <a:pt x="754" y="29"/>
                  </a:cubicBezTo>
                  <a:cubicBezTo>
                    <a:pt x="754" y="29"/>
                    <a:pt x="754" y="29"/>
                    <a:pt x="754" y="29"/>
                  </a:cubicBezTo>
                  <a:cubicBezTo>
                    <a:pt x="754" y="45"/>
                    <a:pt x="741" y="58"/>
                    <a:pt x="725" y="58"/>
                  </a:cubicBezTo>
                  <a:cubicBezTo>
                    <a:pt x="725" y="58"/>
                    <a:pt x="725" y="58"/>
                    <a:pt x="725" y="58"/>
                  </a:cubicBezTo>
                  <a:cubicBezTo>
                    <a:pt x="709" y="58"/>
                    <a:pt x="696" y="45"/>
                    <a:pt x="696" y="29"/>
                  </a:cubicBezTo>
                  <a:close/>
                  <a:moveTo>
                    <a:pt x="522" y="29"/>
                  </a:moveTo>
                  <a:cubicBezTo>
                    <a:pt x="522" y="13"/>
                    <a:pt x="535" y="0"/>
                    <a:pt x="551" y="0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567" y="0"/>
                    <a:pt x="580" y="13"/>
                    <a:pt x="580" y="29"/>
                  </a:cubicBezTo>
                  <a:cubicBezTo>
                    <a:pt x="580" y="29"/>
                    <a:pt x="580" y="29"/>
                    <a:pt x="580" y="29"/>
                  </a:cubicBezTo>
                  <a:cubicBezTo>
                    <a:pt x="580" y="45"/>
                    <a:pt x="567" y="58"/>
                    <a:pt x="551" y="58"/>
                  </a:cubicBezTo>
                  <a:cubicBezTo>
                    <a:pt x="551" y="58"/>
                    <a:pt x="551" y="58"/>
                    <a:pt x="551" y="58"/>
                  </a:cubicBezTo>
                  <a:cubicBezTo>
                    <a:pt x="535" y="58"/>
                    <a:pt x="522" y="45"/>
                    <a:pt x="522" y="29"/>
                  </a:cubicBezTo>
                  <a:close/>
                  <a:moveTo>
                    <a:pt x="348" y="29"/>
                  </a:moveTo>
                  <a:cubicBezTo>
                    <a:pt x="348" y="13"/>
                    <a:pt x="360" y="0"/>
                    <a:pt x="377" y="0"/>
                  </a:cubicBezTo>
                  <a:cubicBezTo>
                    <a:pt x="377" y="0"/>
                    <a:pt x="377" y="0"/>
                    <a:pt x="377" y="0"/>
                  </a:cubicBezTo>
                  <a:cubicBezTo>
                    <a:pt x="393" y="0"/>
                    <a:pt x="406" y="13"/>
                    <a:pt x="406" y="29"/>
                  </a:cubicBezTo>
                  <a:cubicBezTo>
                    <a:pt x="406" y="29"/>
                    <a:pt x="406" y="29"/>
                    <a:pt x="406" y="29"/>
                  </a:cubicBezTo>
                  <a:cubicBezTo>
                    <a:pt x="406" y="45"/>
                    <a:pt x="393" y="58"/>
                    <a:pt x="377" y="58"/>
                  </a:cubicBezTo>
                  <a:cubicBezTo>
                    <a:pt x="377" y="58"/>
                    <a:pt x="377" y="58"/>
                    <a:pt x="377" y="58"/>
                  </a:cubicBezTo>
                  <a:cubicBezTo>
                    <a:pt x="360" y="58"/>
                    <a:pt x="348" y="45"/>
                    <a:pt x="348" y="29"/>
                  </a:cubicBezTo>
                  <a:close/>
                  <a:moveTo>
                    <a:pt x="174" y="29"/>
                  </a:moveTo>
                  <a:cubicBezTo>
                    <a:pt x="174" y="13"/>
                    <a:pt x="186" y="0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19" y="0"/>
                    <a:pt x="232" y="13"/>
                    <a:pt x="232" y="29"/>
                  </a:cubicBezTo>
                  <a:cubicBezTo>
                    <a:pt x="232" y="29"/>
                    <a:pt x="232" y="29"/>
                    <a:pt x="232" y="29"/>
                  </a:cubicBezTo>
                  <a:cubicBezTo>
                    <a:pt x="232" y="45"/>
                    <a:pt x="219" y="58"/>
                    <a:pt x="203" y="58"/>
                  </a:cubicBezTo>
                  <a:cubicBezTo>
                    <a:pt x="203" y="58"/>
                    <a:pt x="203" y="58"/>
                    <a:pt x="203" y="58"/>
                  </a:cubicBezTo>
                  <a:cubicBezTo>
                    <a:pt x="186" y="58"/>
                    <a:pt x="174" y="45"/>
                    <a:pt x="174" y="29"/>
                  </a:cubicBezTo>
                  <a:close/>
                  <a:moveTo>
                    <a:pt x="0" y="29"/>
                  </a:moveTo>
                  <a:cubicBezTo>
                    <a:pt x="0" y="13"/>
                    <a:pt x="12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12" y="58"/>
                    <a:pt x="0" y="45"/>
                    <a:pt x="0" y="29"/>
                  </a:cubicBezTo>
                  <a:close/>
                  <a:moveTo>
                    <a:pt x="3828" y="29"/>
                  </a:moveTo>
                  <a:cubicBezTo>
                    <a:pt x="3828" y="13"/>
                    <a:pt x="3842" y="0"/>
                    <a:pt x="3858" y="0"/>
                  </a:cubicBezTo>
                  <a:cubicBezTo>
                    <a:pt x="3858" y="0"/>
                    <a:pt x="3858" y="0"/>
                    <a:pt x="3858" y="0"/>
                  </a:cubicBezTo>
                  <a:cubicBezTo>
                    <a:pt x="3874" y="0"/>
                    <a:pt x="3886" y="13"/>
                    <a:pt x="3886" y="29"/>
                  </a:cubicBezTo>
                  <a:cubicBezTo>
                    <a:pt x="3886" y="29"/>
                    <a:pt x="3886" y="29"/>
                    <a:pt x="3886" y="29"/>
                  </a:cubicBezTo>
                  <a:cubicBezTo>
                    <a:pt x="3886" y="45"/>
                    <a:pt x="3874" y="58"/>
                    <a:pt x="3858" y="58"/>
                  </a:cubicBezTo>
                  <a:cubicBezTo>
                    <a:pt x="3858" y="58"/>
                    <a:pt x="3858" y="58"/>
                    <a:pt x="3858" y="58"/>
                  </a:cubicBezTo>
                  <a:cubicBezTo>
                    <a:pt x="3842" y="58"/>
                    <a:pt x="3828" y="45"/>
                    <a:pt x="3828" y="29"/>
                  </a:cubicBezTo>
                  <a:close/>
                  <a:moveTo>
                    <a:pt x="3654" y="29"/>
                  </a:moveTo>
                  <a:cubicBezTo>
                    <a:pt x="3654" y="13"/>
                    <a:pt x="3667" y="0"/>
                    <a:pt x="3684" y="0"/>
                  </a:cubicBezTo>
                  <a:cubicBezTo>
                    <a:pt x="3684" y="0"/>
                    <a:pt x="3684" y="0"/>
                    <a:pt x="3684" y="0"/>
                  </a:cubicBezTo>
                  <a:cubicBezTo>
                    <a:pt x="3700" y="0"/>
                    <a:pt x="3712" y="13"/>
                    <a:pt x="3712" y="29"/>
                  </a:cubicBezTo>
                  <a:cubicBezTo>
                    <a:pt x="3712" y="29"/>
                    <a:pt x="3712" y="29"/>
                    <a:pt x="3712" y="29"/>
                  </a:cubicBezTo>
                  <a:cubicBezTo>
                    <a:pt x="3712" y="45"/>
                    <a:pt x="3700" y="58"/>
                    <a:pt x="3684" y="58"/>
                  </a:cubicBezTo>
                  <a:cubicBezTo>
                    <a:pt x="3684" y="58"/>
                    <a:pt x="3684" y="58"/>
                    <a:pt x="3684" y="58"/>
                  </a:cubicBezTo>
                  <a:cubicBezTo>
                    <a:pt x="3667" y="58"/>
                    <a:pt x="3654" y="45"/>
                    <a:pt x="3654" y="29"/>
                  </a:cubicBezTo>
                  <a:close/>
                  <a:moveTo>
                    <a:pt x="3480" y="29"/>
                  </a:moveTo>
                  <a:cubicBezTo>
                    <a:pt x="3480" y="13"/>
                    <a:pt x="3493" y="0"/>
                    <a:pt x="3509" y="0"/>
                  </a:cubicBezTo>
                  <a:cubicBezTo>
                    <a:pt x="3509" y="0"/>
                    <a:pt x="3509" y="0"/>
                    <a:pt x="3509" y="0"/>
                  </a:cubicBezTo>
                  <a:cubicBezTo>
                    <a:pt x="3526" y="0"/>
                    <a:pt x="3538" y="13"/>
                    <a:pt x="3538" y="29"/>
                  </a:cubicBezTo>
                  <a:cubicBezTo>
                    <a:pt x="3538" y="29"/>
                    <a:pt x="3538" y="29"/>
                    <a:pt x="3538" y="29"/>
                  </a:cubicBezTo>
                  <a:cubicBezTo>
                    <a:pt x="3538" y="45"/>
                    <a:pt x="3526" y="58"/>
                    <a:pt x="3509" y="58"/>
                  </a:cubicBezTo>
                  <a:cubicBezTo>
                    <a:pt x="3509" y="58"/>
                    <a:pt x="3509" y="58"/>
                    <a:pt x="3509" y="58"/>
                  </a:cubicBezTo>
                  <a:cubicBezTo>
                    <a:pt x="3493" y="58"/>
                    <a:pt x="3480" y="45"/>
                    <a:pt x="3480" y="29"/>
                  </a:cubicBezTo>
                  <a:close/>
                  <a:moveTo>
                    <a:pt x="3306" y="29"/>
                  </a:moveTo>
                  <a:cubicBezTo>
                    <a:pt x="3306" y="13"/>
                    <a:pt x="3319" y="0"/>
                    <a:pt x="3335" y="0"/>
                  </a:cubicBezTo>
                  <a:cubicBezTo>
                    <a:pt x="3335" y="0"/>
                    <a:pt x="3335" y="0"/>
                    <a:pt x="3335" y="0"/>
                  </a:cubicBezTo>
                  <a:cubicBezTo>
                    <a:pt x="3352" y="0"/>
                    <a:pt x="3364" y="13"/>
                    <a:pt x="3364" y="29"/>
                  </a:cubicBezTo>
                  <a:cubicBezTo>
                    <a:pt x="3364" y="29"/>
                    <a:pt x="3364" y="29"/>
                    <a:pt x="3364" y="29"/>
                  </a:cubicBezTo>
                  <a:cubicBezTo>
                    <a:pt x="3364" y="45"/>
                    <a:pt x="3352" y="58"/>
                    <a:pt x="3336" y="58"/>
                  </a:cubicBezTo>
                  <a:cubicBezTo>
                    <a:pt x="3336" y="58"/>
                    <a:pt x="3336" y="58"/>
                    <a:pt x="3336" y="58"/>
                  </a:cubicBezTo>
                  <a:cubicBezTo>
                    <a:pt x="3319" y="58"/>
                    <a:pt x="3306" y="45"/>
                    <a:pt x="3306" y="29"/>
                  </a:cubicBezTo>
                  <a:close/>
                  <a:moveTo>
                    <a:pt x="3132" y="29"/>
                  </a:moveTo>
                  <a:cubicBezTo>
                    <a:pt x="3132" y="13"/>
                    <a:pt x="3145" y="0"/>
                    <a:pt x="3161" y="0"/>
                  </a:cubicBezTo>
                  <a:cubicBezTo>
                    <a:pt x="3161" y="0"/>
                    <a:pt x="3161" y="0"/>
                    <a:pt x="3161" y="0"/>
                  </a:cubicBezTo>
                  <a:cubicBezTo>
                    <a:pt x="3177" y="0"/>
                    <a:pt x="3190" y="13"/>
                    <a:pt x="3190" y="29"/>
                  </a:cubicBezTo>
                  <a:cubicBezTo>
                    <a:pt x="3190" y="29"/>
                    <a:pt x="3190" y="29"/>
                    <a:pt x="3190" y="29"/>
                  </a:cubicBezTo>
                  <a:cubicBezTo>
                    <a:pt x="3190" y="45"/>
                    <a:pt x="3177" y="58"/>
                    <a:pt x="3161" y="58"/>
                  </a:cubicBezTo>
                  <a:cubicBezTo>
                    <a:pt x="3161" y="58"/>
                    <a:pt x="3161" y="58"/>
                    <a:pt x="3161" y="58"/>
                  </a:cubicBezTo>
                  <a:cubicBezTo>
                    <a:pt x="3145" y="58"/>
                    <a:pt x="3132" y="45"/>
                    <a:pt x="3132" y="29"/>
                  </a:cubicBezTo>
                  <a:close/>
                  <a:moveTo>
                    <a:pt x="2958" y="29"/>
                  </a:moveTo>
                  <a:cubicBezTo>
                    <a:pt x="2958" y="13"/>
                    <a:pt x="2971" y="0"/>
                    <a:pt x="2987" y="0"/>
                  </a:cubicBezTo>
                  <a:cubicBezTo>
                    <a:pt x="2987" y="0"/>
                    <a:pt x="2987" y="0"/>
                    <a:pt x="2987" y="0"/>
                  </a:cubicBezTo>
                  <a:cubicBezTo>
                    <a:pt x="3003" y="0"/>
                    <a:pt x="3016" y="13"/>
                    <a:pt x="3016" y="29"/>
                  </a:cubicBezTo>
                  <a:cubicBezTo>
                    <a:pt x="3016" y="29"/>
                    <a:pt x="3016" y="29"/>
                    <a:pt x="3016" y="29"/>
                  </a:cubicBezTo>
                  <a:cubicBezTo>
                    <a:pt x="3016" y="45"/>
                    <a:pt x="3003" y="58"/>
                    <a:pt x="2987" y="58"/>
                  </a:cubicBezTo>
                  <a:cubicBezTo>
                    <a:pt x="2987" y="58"/>
                    <a:pt x="2987" y="58"/>
                    <a:pt x="2987" y="58"/>
                  </a:cubicBezTo>
                  <a:cubicBezTo>
                    <a:pt x="2971" y="58"/>
                    <a:pt x="2958" y="45"/>
                    <a:pt x="2958" y="29"/>
                  </a:cubicBezTo>
                  <a:close/>
                  <a:moveTo>
                    <a:pt x="2784" y="29"/>
                  </a:moveTo>
                  <a:cubicBezTo>
                    <a:pt x="2784" y="13"/>
                    <a:pt x="2797" y="0"/>
                    <a:pt x="2813" y="0"/>
                  </a:cubicBezTo>
                  <a:cubicBezTo>
                    <a:pt x="2813" y="0"/>
                    <a:pt x="2813" y="0"/>
                    <a:pt x="2813" y="0"/>
                  </a:cubicBezTo>
                  <a:cubicBezTo>
                    <a:pt x="2829" y="0"/>
                    <a:pt x="2842" y="13"/>
                    <a:pt x="2842" y="29"/>
                  </a:cubicBezTo>
                  <a:cubicBezTo>
                    <a:pt x="2842" y="29"/>
                    <a:pt x="2842" y="29"/>
                    <a:pt x="2842" y="29"/>
                  </a:cubicBezTo>
                  <a:cubicBezTo>
                    <a:pt x="2842" y="45"/>
                    <a:pt x="2829" y="58"/>
                    <a:pt x="2813" y="58"/>
                  </a:cubicBezTo>
                  <a:cubicBezTo>
                    <a:pt x="2813" y="58"/>
                    <a:pt x="2813" y="58"/>
                    <a:pt x="2813" y="58"/>
                  </a:cubicBezTo>
                  <a:cubicBezTo>
                    <a:pt x="2797" y="58"/>
                    <a:pt x="2784" y="45"/>
                    <a:pt x="2784" y="29"/>
                  </a:cubicBezTo>
                  <a:close/>
                  <a:moveTo>
                    <a:pt x="2610" y="29"/>
                  </a:moveTo>
                  <a:cubicBezTo>
                    <a:pt x="2610" y="13"/>
                    <a:pt x="2623" y="0"/>
                    <a:pt x="2639" y="0"/>
                  </a:cubicBezTo>
                  <a:cubicBezTo>
                    <a:pt x="2639" y="0"/>
                    <a:pt x="2639" y="0"/>
                    <a:pt x="2639" y="0"/>
                  </a:cubicBezTo>
                  <a:cubicBezTo>
                    <a:pt x="2655" y="0"/>
                    <a:pt x="2668" y="13"/>
                    <a:pt x="2668" y="29"/>
                  </a:cubicBezTo>
                  <a:cubicBezTo>
                    <a:pt x="2668" y="29"/>
                    <a:pt x="2668" y="29"/>
                    <a:pt x="2668" y="29"/>
                  </a:cubicBezTo>
                  <a:cubicBezTo>
                    <a:pt x="2668" y="45"/>
                    <a:pt x="2655" y="58"/>
                    <a:pt x="2639" y="58"/>
                  </a:cubicBezTo>
                  <a:cubicBezTo>
                    <a:pt x="2639" y="58"/>
                    <a:pt x="2639" y="58"/>
                    <a:pt x="2639" y="58"/>
                  </a:cubicBezTo>
                  <a:cubicBezTo>
                    <a:pt x="2623" y="58"/>
                    <a:pt x="2610" y="45"/>
                    <a:pt x="2610" y="29"/>
                  </a:cubicBezTo>
                  <a:close/>
                  <a:moveTo>
                    <a:pt x="2436" y="29"/>
                  </a:moveTo>
                  <a:cubicBezTo>
                    <a:pt x="2436" y="13"/>
                    <a:pt x="2449" y="0"/>
                    <a:pt x="2465" y="0"/>
                  </a:cubicBezTo>
                  <a:cubicBezTo>
                    <a:pt x="2465" y="0"/>
                    <a:pt x="2465" y="0"/>
                    <a:pt x="2465" y="0"/>
                  </a:cubicBezTo>
                  <a:cubicBezTo>
                    <a:pt x="2481" y="0"/>
                    <a:pt x="2494" y="13"/>
                    <a:pt x="2494" y="29"/>
                  </a:cubicBezTo>
                  <a:cubicBezTo>
                    <a:pt x="2494" y="29"/>
                    <a:pt x="2494" y="29"/>
                    <a:pt x="2494" y="29"/>
                  </a:cubicBezTo>
                  <a:cubicBezTo>
                    <a:pt x="2494" y="45"/>
                    <a:pt x="2481" y="58"/>
                    <a:pt x="2465" y="58"/>
                  </a:cubicBezTo>
                  <a:cubicBezTo>
                    <a:pt x="2465" y="58"/>
                    <a:pt x="2465" y="58"/>
                    <a:pt x="2465" y="58"/>
                  </a:cubicBezTo>
                  <a:cubicBezTo>
                    <a:pt x="2449" y="58"/>
                    <a:pt x="2436" y="45"/>
                    <a:pt x="2436" y="29"/>
                  </a:cubicBezTo>
                  <a:close/>
                  <a:moveTo>
                    <a:pt x="2262" y="29"/>
                  </a:moveTo>
                  <a:cubicBezTo>
                    <a:pt x="2262" y="13"/>
                    <a:pt x="2275" y="0"/>
                    <a:pt x="2291" y="0"/>
                  </a:cubicBezTo>
                  <a:cubicBezTo>
                    <a:pt x="2291" y="0"/>
                    <a:pt x="2291" y="0"/>
                    <a:pt x="2291" y="0"/>
                  </a:cubicBezTo>
                  <a:cubicBezTo>
                    <a:pt x="2307" y="0"/>
                    <a:pt x="2320" y="13"/>
                    <a:pt x="2320" y="29"/>
                  </a:cubicBezTo>
                  <a:cubicBezTo>
                    <a:pt x="2320" y="29"/>
                    <a:pt x="2320" y="29"/>
                    <a:pt x="2320" y="29"/>
                  </a:cubicBezTo>
                  <a:cubicBezTo>
                    <a:pt x="2320" y="45"/>
                    <a:pt x="2307" y="58"/>
                    <a:pt x="2291" y="58"/>
                  </a:cubicBezTo>
                  <a:cubicBezTo>
                    <a:pt x="2291" y="58"/>
                    <a:pt x="2291" y="58"/>
                    <a:pt x="2291" y="58"/>
                  </a:cubicBezTo>
                  <a:cubicBezTo>
                    <a:pt x="2275" y="58"/>
                    <a:pt x="2262" y="45"/>
                    <a:pt x="2262" y="29"/>
                  </a:cubicBezTo>
                  <a:close/>
                  <a:moveTo>
                    <a:pt x="2088" y="29"/>
                  </a:moveTo>
                  <a:cubicBezTo>
                    <a:pt x="2088" y="13"/>
                    <a:pt x="2101" y="0"/>
                    <a:pt x="2117" y="0"/>
                  </a:cubicBezTo>
                  <a:cubicBezTo>
                    <a:pt x="2117" y="0"/>
                    <a:pt x="2117" y="0"/>
                    <a:pt x="2117" y="0"/>
                  </a:cubicBezTo>
                  <a:cubicBezTo>
                    <a:pt x="2133" y="0"/>
                    <a:pt x="2146" y="13"/>
                    <a:pt x="2146" y="29"/>
                  </a:cubicBezTo>
                  <a:cubicBezTo>
                    <a:pt x="2146" y="29"/>
                    <a:pt x="2146" y="29"/>
                    <a:pt x="2146" y="29"/>
                  </a:cubicBezTo>
                  <a:cubicBezTo>
                    <a:pt x="2146" y="45"/>
                    <a:pt x="2133" y="58"/>
                    <a:pt x="2117" y="58"/>
                  </a:cubicBezTo>
                  <a:cubicBezTo>
                    <a:pt x="2117" y="58"/>
                    <a:pt x="2117" y="58"/>
                    <a:pt x="2117" y="58"/>
                  </a:cubicBezTo>
                  <a:cubicBezTo>
                    <a:pt x="2101" y="58"/>
                    <a:pt x="2088" y="45"/>
                    <a:pt x="2088" y="29"/>
                  </a:cubicBezTo>
                  <a:close/>
                  <a:moveTo>
                    <a:pt x="1914" y="29"/>
                  </a:moveTo>
                  <a:cubicBezTo>
                    <a:pt x="1914" y="13"/>
                    <a:pt x="1927" y="0"/>
                    <a:pt x="1943" y="0"/>
                  </a:cubicBezTo>
                  <a:cubicBezTo>
                    <a:pt x="1943" y="0"/>
                    <a:pt x="1943" y="0"/>
                    <a:pt x="1943" y="0"/>
                  </a:cubicBezTo>
                  <a:cubicBezTo>
                    <a:pt x="1959" y="0"/>
                    <a:pt x="1972" y="13"/>
                    <a:pt x="1972" y="29"/>
                  </a:cubicBezTo>
                  <a:cubicBezTo>
                    <a:pt x="1972" y="29"/>
                    <a:pt x="1972" y="29"/>
                    <a:pt x="1972" y="29"/>
                  </a:cubicBezTo>
                  <a:cubicBezTo>
                    <a:pt x="1972" y="45"/>
                    <a:pt x="1959" y="58"/>
                    <a:pt x="1943" y="58"/>
                  </a:cubicBezTo>
                  <a:cubicBezTo>
                    <a:pt x="1943" y="58"/>
                    <a:pt x="1943" y="58"/>
                    <a:pt x="1943" y="58"/>
                  </a:cubicBezTo>
                  <a:cubicBezTo>
                    <a:pt x="1927" y="58"/>
                    <a:pt x="1914" y="45"/>
                    <a:pt x="1914" y="29"/>
                  </a:cubicBezTo>
                  <a:close/>
                  <a:moveTo>
                    <a:pt x="1740" y="29"/>
                  </a:moveTo>
                  <a:cubicBezTo>
                    <a:pt x="1740" y="13"/>
                    <a:pt x="1753" y="0"/>
                    <a:pt x="1769" y="0"/>
                  </a:cubicBezTo>
                  <a:cubicBezTo>
                    <a:pt x="1769" y="0"/>
                    <a:pt x="1769" y="0"/>
                    <a:pt x="1769" y="0"/>
                  </a:cubicBezTo>
                  <a:cubicBezTo>
                    <a:pt x="1785" y="0"/>
                    <a:pt x="1798" y="13"/>
                    <a:pt x="1798" y="29"/>
                  </a:cubicBezTo>
                  <a:cubicBezTo>
                    <a:pt x="1798" y="29"/>
                    <a:pt x="1798" y="29"/>
                    <a:pt x="1798" y="29"/>
                  </a:cubicBezTo>
                  <a:cubicBezTo>
                    <a:pt x="1798" y="45"/>
                    <a:pt x="1785" y="58"/>
                    <a:pt x="1769" y="58"/>
                  </a:cubicBezTo>
                  <a:cubicBezTo>
                    <a:pt x="1769" y="58"/>
                    <a:pt x="1769" y="58"/>
                    <a:pt x="1769" y="58"/>
                  </a:cubicBezTo>
                  <a:cubicBezTo>
                    <a:pt x="1753" y="58"/>
                    <a:pt x="1740" y="45"/>
                    <a:pt x="1740" y="29"/>
                  </a:cubicBezTo>
                  <a:close/>
                  <a:moveTo>
                    <a:pt x="6439" y="29"/>
                  </a:moveTo>
                  <a:cubicBezTo>
                    <a:pt x="6439" y="13"/>
                    <a:pt x="6452" y="0"/>
                    <a:pt x="6468" y="0"/>
                  </a:cubicBezTo>
                  <a:cubicBezTo>
                    <a:pt x="6468" y="0"/>
                    <a:pt x="6468" y="0"/>
                    <a:pt x="6468" y="0"/>
                  </a:cubicBezTo>
                  <a:cubicBezTo>
                    <a:pt x="6484" y="0"/>
                    <a:pt x="6497" y="13"/>
                    <a:pt x="6497" y="29"/>
                  </a:cubicBezTo>
                  <a:cubicBezTo>
                    <a:pt x="6497" y="29"/>
                    <a:pt x="6497" y="29"/>
                    <a:pt x="6497" y="29"/>
                  </a:cubicBezTo>
                  <a:cubicBezTo>
                    <a:pt x="6497" y="45"/>
                    <a:pt x="6484" y="58"/>
                    <a:pt x="6468" y="58"/>
                  </a:cubicBezTo>
                  <a:cubicBezTo>
                    <a:pt x="6468" y="58"/>
                    <a:pt x="6468" y="58"/>
                    <a:pt x="6468" y="58"/>
                  </a:cubicBezTo>
                  <a:cubicBezTo>
                    <a:pt x="6452" y="58"/>
                    <a:pt x="6439" y="45"/>
                    <a:pt x="6439" y="29"/>
                  </a:cubicBezTo>
                  <a:close/>
                  <a:moveTo>
                    <a:pt x="6265" y="29"/>
                  </a:moveTo>
                  <a:cubicBezTo>
                    <a:pt x="6265" y="13"/>
                    <a:pt x="6278" y="0"/>
                    <a:pt x="6294" y="0"/>
                  </a:cubicBezTo>
                  <a:cubicBezTo>
                    <a:pt x="6294" y="0"/>
                    <a:pt x="6294" y="0"/>
                    <a:pt x="6294" y="0"/>
                  </a:cubicBezTo>
                  <a:cubicBezTo>
                    <a:pt x="6310" y="0"/>
                    <a:pt x="6323" y="13"/>
                    <a:pt x="6323" y="29"/>
                  </a:cubicBezTo>
                  <a:cubicBezTo>
                    <a:pt x="6323" y="29"/>
                    <a:pt x="6323" y="29"/>
                    <a:pt x="6323" y="29"/>
                  </a:cubicBezTo>
                  <a:cubicBezTo>
                    <a:pt x="6323" y="45"/>
                    <a:pt x="6310" y="58"/>
                    <a:pt x="6294" y="58"/>
                  </a:cubicBezTo>
                  <a:cubicBezTo>
                    <a:pt x="6294" y="58"/>
                    <a:pt x="6294" y="58"/>
                    <a:pt x="6294" y="58"/>
                  </a:cubicBezTo>
                  <a:cubicBezTo>
                    <a:pt x="6278" y="58"/>
                    <a:pt x="6265" y="45"/>
                    <a:pt x="6265" y="29"/>
                  </a:cubicBezTo>
                  <a:close/>
                  <a:moveTo>
                    <a:pt x="6091" y="29"/>
                  </a:moveTo>
                  <a:cubicBezTo>
                    <a:pt x="6091" y="13"/>
                    <a:pt x="6104" y="0"/>
                    <a:pt x="6120" y="0"/>
                  </a:cubicBezTo>
                  <a:cubicBezTo>
                    <a:pt x="6120" y="0"/>
                    <a:pt x="6120" y="0"/>
                    <a:pt x="6120" y="0"/>
                  </a:cubicBezTo>
                  <a:cubicBezTo>
                    <a:pt x="6136" y="0"/>
                    <a:pt x="6149" y="13"/>
                    <a:pt x="6149" y="29"/>
                  </a:cubicBezTo>
                  <a:cubicBezTo>
                    <a:pt x="6149" y="29"/>
                    <a:pt x="6149" y="29"/>
                    <a:pt x="6149" y="29"/>
                  </a:cubicBezTo>
                  <a:cubicBezTo>
                    <a:pt x="6149" y="45"/>
                    <a:pt x="6136" y="58"/>
                    <a:pt x="6120" y="58"/>
                  </a:cubicBezTo>
                  <a:cubicBezTo>
                    <a:pt x="6120" y="58"/>
                    <a:pt x="6120" y="58"/>
                    <a:pt x="6120" y="58"/>
                  </a:cubicBezTo>
                  <a:cubicBezTo>
                    <a:pt x="6104" y="58"/>
                    <a:pt x="6091" y="45"/>
                    <a:pt x="6091" y="29"/>
                  </a:cubicBezTo>
                  <a:close/>
                  <a:moveTo>
                    <a:pt x="5917" y="29"/>
                  </a:moveTo>
                  <a:cubicBezTo>
                    <a:pt x="5917" y="13"/>
                    <a:pt x="5930" y="0"/>
                    <a:pt x="5946" y="0"/>
                  </a:cubicBezTo>
                  <a:cubicBezTo>
                    <a:pt x="5946" y="0"/>
                    <a:pt x="5946" y="0"/>
                    <a:pt x="5946" y="0"/>
                  </a:cubicBezTo>
                  <a:cubicBezTo>
                    <a:pt x="5962" y="0"/>
                    <a:pt x="5975" y="13"/>
                    <a:pt x="5975" y="29"/>
                  </a:cubicBezTo>
                  <a:cubicBezTo>
                    <a:pt x="5975" y="29"/>
                    <a:pt x="5975" y="29"/>
                    <a:pt x="5975" y="29"/>
                  </a:cubicBezTo>
                  <a:cubicBezTo>
                    <a:pt x="5975" y="45"/>
                    <a:pt x="5962" y="58"/>
                    <a:pt x="5946" y="58"/>
                  </a:cubicBezTo>
                  <a:cubicBezTo>
                    <a:pt x="5946" y="58"/>
                    <a:pt x="5946" y="58"/>
                    <a:pt x="5946" y="58"/>
                  </a:cubicBezTo>
                  <a:cubicBezTo>
                    <a:pt x="5930" y="58"/>
                    <a:pt x="5917" y="45"/>
                    <a:pt x="5917" y="29"/>
                  </a:cubicBezTo>
                  <a:close/>
                  <a:moveTo>
                    <a:pt x="5743" y="29"/>
                  </a:moveTo>
                  <a:cubicBezTo>
                    <a:pt x="5743" y="13"/>
                    <a:pt x="5756" y="0"/>
                    <a:pt x="5772" y="0"/>
                  </a:cubicBezTo>
                  <a:cubicBezTo>
                    <a:pt x="5772" y="0"/>
                    <a:pt x="5772" y="0"/>
                    <a:pt x="5772" y="0"/>
                  </a:cubicBezTo>
                  <a:cubicBezTo>
                    <a:pt x="5788" y="0"/>
                    <a:pt x="5801" y="13"/>
                    <a:pt x="5801" y="29"/>
                  </a:cubicBezTo>
                  <a:cubicBezTo>
                    <a:pt x="5801" y="29"/>
                    <a:pt x="5801" y="29"/>
                    <a:pt x="5801" y="29"/>
                  </a:cubicBezTo>
                  <a:cubicBezTo>
                    <a:pt x="5801" y="45"/>
                    <a:pt x="5788" y="58"/>
                    <a:pt x="5772" y="58"/>
                  </a:cubicBezTo>
                  <a:cubicBezTo>
                    <a:pt x="5772" y="58"/>
                    <a:pt x="5772" y="58"/>
                    <a:pt x="5772" y="58"/>
                  </a:cubicBezTo>
                  <a:cubicBezTo>
                    <a:pt x="5756" y="58"/>
                    <a:pt x="5743" y="45"/>
                    <a:pt x="5743" y="29"/>
                  </a:cubicBezTo>
                  <a:close/>
                  <a:moveTo>
                    <a:pt x="5569" y="29"/>
                  </a:moveTo>
                  <a:cubicBezTo>
                    <a:pt x="5569" y="13"/>
                    <a:pt x="5582" y="0"/>
                    <a:pt x="5598" y="0"/>
                  </a:cubicBezTo>
                  <a:cubicBezTo>
                    <a:pt x="5598" y="0"/>
                    <a:pt x="5598" y="0"/>
                    <a:pt x="5598" y="0"/>
                  </a:cubicBezTo>
                  <a:cubicBezTo>
                    <a:pt x="5614" y="0"/>
                    <a:pt x="5627" y="13"/>
                    <a:pt x="5627" y="29"/>
                  </a:cubicBezTo>
                  <a:cubicBezTo>
                    <a:pt x="5627" y="29"/>
                    <a:pt x="5627" y="29"/>
                    <a:pt x="5627" y="29"/>
                  </a:cubicBezTo>
                  <a:cubicBezTo>
                    <a:pt x="5627" y="45"/>
                    <a:pt x="5614" y="58"/>
                    <a:pt x="5598" y="58"/>
                  </a:cubicBezTo>
                  <a:cubicBezTo>
                    <a:pt x="5598" y="58"/>
                    <a:pt x="5598" y="58"/>
                    <a:pt x="5598" y="58"/>
                  </a:cubicBezTo>
                  <a:cubicBezTo>
                    <a:pt x="5582" y="58"/>
                    <a:pt x="5569" y="45"/>
                    <a:pt x="5569" y="29"/>
                  </a:cubicBezTo>
                  <a:close/>
                  <a:moveTo>
                    <a:pt x="5395" y="29"/>
                  </a:moveTo>
                  <a:cubicBezTo>
                    <a:pt x="5395" y="13"/>
                    <a:pt x="5408" y="0"/>
                    <a:pt x="5424" y="0"/>
                  </a:cubicBezTo>
                  <a:cubicBezTo>
                    <a:pt x="5424" y="0"/>
                    <a:pt x="5424" y="0"/>
                    <a:pt x="5424" y="0"/>
                  </a:cubicBezTo>
                  <a:cubicBezTo>
                    <a:pt x="5440" y="0"/>
                    <a:pt x="5453" y="13"/>
                    <a:pt x="5453" y="29"/>
                  </a:cubicBezTo>
                  <a:cubicBezTo>
                    <a:pt x="5453" y="29"/>
                    <a:pt x="5453" y="29"/>
                    <a:pt x="5453" y="29"/>
                  </a:cubicBezTo>
                  <a:cubicBezTo>
                    <a:pt x="5453" y="45"/>
                    <a:pt x="5440" y="58"/>
                    <a:pt x="5424" y="58"/>
                  </a:cubicBezTo>
                  <a:cubicBezTo>
                    <a:pt x="5424" y="58"/>
                    <a:pt x="5424" y="58"/>
                    <a:pt x="5424" y="58"/>
                  </a:cubicBezTo>
                  <a:cubicBezTo>
                    <a:pt x="5408" y="58"/>
                    <a:pt x="5395" y="45"/>
                    <a:pt x="5395" y="29"/>
                  </a:cubicBezTo>
                  <a:close/>
                  <a:moveTo>
                    <a:pt x="5221" y="29"/>
                  </a:moveTo>
                  <a:cubicBezTo>
                    <a:pt x="5221" y="13"/>
                    <a:pt x="5234" y="0"/>
                    <a:pt x="5250" y="0"/>
                  </a:cubicBezTo>
                  <a:cubicBezTo>
                    <a:pt x="5250" y="0"/>
                    <a:pt x="5250" y="0"/>
                    <a:pt x="5250" y="0"/>
                  </a:cubicBezTo>
                  <a:cubicBezTo>
                    <a:pt x="5266" y="0"/>
                    <a:pt x="5279" y="13"/>
                    <a:pt x="5279" y="29"/>
                  </a:cubicBezTo>
                  <a:cubicBezTo>
                    <a:pt x="5279" y="29"/>
                    <a:pt x="5279" y="29"/>
                    <a:pt x="5279" y="29"/>
                  </a:cubicBezTo>
                  <a:cubicBezTo>
                    <a:pt x="5279" y="45"/>
                    <a:pt x="5266" y="58"/>
                    <a:pt x="5250" y="58"/>
                  </a:cubicBezTo>
                  <a:cubicBezTo>
                    <a:pt x="5250" y="58"/>
                    <a:pt x="5250" y="58"/>
                    <a:pt x="5250" y="58"/>
                  </a:cubicBezTo>
                  <a:cubicBezTo>
                    <a:pt x="5234" y="58"/>
                    <a:pt x="5221" y="45"/>
                    <a:pt x="5221" y="29"/>
                  </a:cubicBezTo>
                  <a:close/>
                  <a:moveTo>
                    <a:pt x="5047" y="29"/>
                  </a:moveTo>
                  <a:cubicBezTo>
                    <a:pt x="5047" y="13"/>
                    <a:pt x="5060" y="0"/>
                    <a:pt x="5076" y="0"/>
                  </a:cubicBezTo>
                  <a:cubicBezTo>
                    <a:pt x="5076" y="0"/>
                    <a:pt x="5076" y="0"/>
                    <a:pt x="5076" y="0"/>
                  </a:cubicBezTo>
                  <a:cubicBezTo>
                    <a:pt x="5092" y="0"/>
                    <a:pt x="5105" y="13"/>
                    <a:pt x="5105" y="29"/>
                  </a:cubicBezTo>
                  <a:cubicBezTo>
                    <a:pt x="5105" y="29"/>
                    <a:pt x="5105" y="29"/>
                    <a:pt x="5105" y="29"/>
                  </a:cubicBezTo>
                  <a:cubicBezTo>
                    <a:pt x="5105" y="45"/>
                    <a:pt x="5092" y="58"/>
                    <a:pt x="5076" y="58"/>
                  </a:cubicBezTo>
                  <a:cubicBezTo>
                    <a:pt x="5076" y="58"/>
                    <a:pt x="5076" y="58"/>
                    <a:pt x="5076" y="58"/>
                  </a:cubicBezTo>
                  <a:cubicBezTo>
                    <a:pt x="5060" y="58"/>
                    <a:pt x="5047" y="45"/>
                    <a:pt x="5047" y="29"/>
                  </a:cubicBezTo>
                  <a:close/>
                  <a:moveTo>
                    <a:pt x="4873" y="29"/>
                  </a:moveTo>
                  <a:cubicBezTo>
                    <a:pt x="4873" y="13"/>
                    <a:pt x="4886" y="0"/>
                    <a:pt x="4902" y="0"/>
                  </a:cubicBezTo>
                  <a:cubicBezTo>
                    <a:pt x="4902" y="0"/>
                    <a:pt x="4902" y="0"/>
                    <a:pt x="4902" y="0"/>
                  </a:cubicBezTo>
                  <a:cubicBezTo>
                    <a:pt x="4918" y="0"/>
                    <a:pt x="4931" y="13"/>
                    <a:pt x="4931" y="29"/>
                  </a:cubicBezTo>
                  <a:cubicBezTo>
                    <a:pt x="4931" y="29"/>
                    <a:pt x="4931" y="29"/>
                    <a:pt x="4931" y="29"/>
                  </a:cubicBezTo>
                  <a:cubicBezTo>
                    <a:pt x="4931" y="45"/>
                    <a:pt x="4918" y="58"/>
                    <a:pt x="4902" y="58"/>
                  </a:cubicBezTo>
                  <a:cubicBezTo>
                    <a:pt x="4902" y="58"/>
                    <a:pt x="4902" y="58"/>
                    <a:pt x="4902" y="58"/>
                  </a:cubicBezTo>
                  <a:cubicBezTo>
                    <a:pt x="4886" y="58"/>
                    <a:pt x="4873" y="45"/>
                    <a:pt x="4873" y="29"/>
                  </a:cubicBezTo>
                  <a:close/>
                  <a:moveTo>
                    <a:pt x="4698" y="29"/>
                  </a:moveTo>
                  <a:cubicBezTo>
                    <a:pt x="4698" y="13"/>
                    <a:pt x="4712" y="0"/>
                    <a:pt x="4728" y="0"/>
                  </a:cubicBezTo>
                  <a:cubicBezTo>
                    <a:pt x="4728" y="0"/>
                    <a:pt x="4728" y="0"/>
                    <a:pt x="4728" y="0"/>
                  </a:cubicBezTo>
                  <a:cubicBezTo>
                    <a:pt x="4744" y="0"/>
                    <a:pt x="4757" y="13"/>
                    <a:pt x="4757" y="29"/>
                  </a:cubicBezTo>
                  <a:cubicBezTo>
                    <a:pt x="4757" y="29"/>
                    <a:pt x="4757" y="29"/>
                    <a:pt x="4757" y="29"/>
                  </a:cubicBezTo>
                  <a:cubicBezTo>
                    <a:pt x="4757" y="45"/>
                    <a:pt x="4744" y="58"/>
                    <a:pt x="4728" y="58"/>
                  </a:cubicBezTo>
                  <a:cubicBezTo>
                    <a:pt x="4728" y="58"/>
                    <a:pt x="4728" y="58"/>
                    <a:pt x="4728" y="58"/>
                  </a:cubicBezTo>
                  <a:cubicBezTo>
                    <a:pt x="4712" y="58"/>
                    <a:pt x="4698" y="45"/>
                    <a:pt x="4698" y="29"/>
                  </a:cubicBezTo>
                  <a:close/>
                  <a:moveTo>
                    <a:pt x="4524" y="29"/>
                  </a:moveTo>
                  <a:cubicBezTo>
                    <a:pt x="4524" y="13"/>
                    <a:pt x="4538" y="0"/>
                    <a:pt x="4554" y="0"/>
                  </a:cubicBezTo>
                  <a:cubicBezTo>
                    <a:pt x="4554" y="0"/>
                    <a:pt x="4554" y="0"/>
                    <a:pt x="4554" y="0"/>
                  </a:cubicBezTo>
                  <a:cubicBezTo>
                    <a:pt x="4570" y="0"/>
                    <a:pt x="4583" y="13"/>
                    <a:pt x="4583" y="29"/>
                  </a:cubicBezTo>
                  <a:cubicBezTo>
                    <a:pt x="4583" y="29"/>
                    <a:pt x="4583" y="29"/>
                    <a:pt x="4583" y="29"/>
                  </a:cubicBezTo>
                  <a:cubicBezTo>
                    <a:pt x="4583" y="45"/>
                    <a:pt x="4570" y="58"/>
                    <a:pt x="4554" y="58"/>
                  </a:cubicBezTo>
                  <a:cubicBezTo>
                    <a:pt x="4554" y="58"/>
                    <a:pt x="4554" y="58"/>
                    <a:pt x="4554" y="58"/>
                  </a:cubicBezTo>
                  <a:cubicBezTo>
                    <a:pt x="4538" y="58"/>
                    <a:pt x="4524" y="45"/>
                    <a:pt x="4524" y="29"/>
                  </a:cubicBezTo>
                  <a:close/>
                  <a:moveTo>
                    <a:pt x="4350" y="29"/>
                  </a:moveTo>
                  <a:cubicBezTo>
                    <a:pt x="4350" y="13"/>
                    <a:pt x="4364" y="0"/>
                    <a:pt x="4380" y="0"/>
                  </a:cubicBezTo>
                  <a:cubicBezTo>
                    <a:pt x="4380" y="0"/>
                    <a:pt x="4380" y="0"/>
                    <a:pt x="4380" y="0"/>
                  </a:cubicBezTo>
                  <a:cubicBezTo>
                    <a:pt x="4396" y="0"/>
                    <a:pt x="4409" y="13"/>
                    <a:pt x="4409" y="29"/>
                  </a:cubicBezTo>
                  <a:cubicBezTo>
                    <a:pt x="4409" y="29"/>
                    <a:pt x="4409" y="29"/>
                    <a:pt x="4409" y="29"/>
                  </a:cubicBezTo>
                  <a:cubicBezTo>
                    <a:pt x="4409" y="45"/>
                    <a:pt x="4396" y="58"/>
                    <a:pt x="4380" y="58"/>
                  </a:cubicBezTo>
                  <a:cubicBezTo>
                    <a:pt x="4380" y="58"/>
                    <a:pt x="4380" y="58"/>
                    <a:pt x="4380" y="58"/>
                  </a:cubicBezTo>
                  <a:cubicBezTo>
                    <a:pt x="4364" y="58"/>
                    <a:pt x="4350" y="45"/>
                    <a:pt x="4350" y="29"/>
                  </a:cubicBezTo>
                  <a:close/>
                  <a:moveTo>
                    <a:pt x="4176" y="29"/>
                  </a:moveTo>
                  <a:cubicBezTo>
                    <a:pt x="4176" y="13"/>
                    <a:pt x="4190" y="0"/>
                    <a:pt x="4206" y="0"/>
                  </a:cubicBezTo>
                  <a:cubicBezTo>
                    <a:pt x="4206" y="0"/>
                    <a:pt x="4206" y="0"/>
                    <a:pt x="4206" y="0"/>
                  </a:cubicBezTo>
                  <a:cubicBezTo>
                    <a:pt x="4222" y="0"/>
                    <a:pt x="4235" y="13"/>
                    <a:pt x="4235" y="29"/>
                  </a:cubicBezTo>
                  <a:cubicBezTo>
                    <a:pt x="4235" y="29"/>
                    <a:pt x="4235" y="29"/>
                    <a:pt x="4235" y="29"/>
                  </a:cubicBezTo>
                  <a:cubicBezTo>
                    <a:pt x="4235" y="45"/>
                    <a:pt x="4222" y="58"/>
                    <a:pt x="4206" y="58"/>
                  </a:cubicBezTo>
                  <a:cubicBezTo>
                    <a:pt x="4206" y="58"/>
                    <a:pt x="4206" y="58"/>
                    <a:pt x="4206" y="58"/>
                  </a:cubicBezTo>
                  <a:cubicBezTo>
                    <a:pt x="4190" y="58"/>
                    <a:pt x="4176" y="45"/>
                    <a:pt x="4176" y="29"/>
                  </a:cubicBezTo>
                  <a:close/>
                  <a:moveTo>
                    <a:pt x="4002" y="29"/>
                  </a:moveTo>
                  <a:cubicBezTo>
                    <a:pt x="4002" y="13"/>
                    <a:pt x="4016" y="0"/>
                    <a:pt x="4032" y="0"/>
                  </a:cubicBezTo>
                  <a:cubicBezTo>
                    <a:pt x="4032" y="0"/>
                    <a:pt x="4032" y="0"/>
                    <a:pt x="4032" y="0"/>
                  </a:cubicBezTo>
                  <a:cubicBezTo>
                    <a:pt x="4048" y="0"/>
                    <a:pt x="4060" y="13"/>
                    <a:pt x="4060" y="29"/>
                  </a:cubicBezTo>
                  <a:cubicBezTo>
                    <a:pt x="4060" y="29"/>
                    <a:pt x="4060" y="29"/>
                    <a:pt x="4060" y="29"/>
                  </a:cubicBezTo>
                  <a:cubicBezTo>
                    <a:pt x="4060" y="45"/>
                    <a:pt x="4048" y="58"/>
                    <a:pt x="4032" y="58"/>
                  </a:cubicBezTo>
                  <a:cubicBezTo>
                    <a:pt x="4032" y="58"/>
                    <a:pt x="4032" y="58"/>
                    <a:pt x="4032" y="58"/>
                  </a:cubicBezTo>
                  <a:cubicBezTo>
                    <a:pt x="4016" y="58"/>
                    <a:pt x="4002" y="45"/>
                    <a:pt x="4002" y="29"/>
                  </a:cubicBezTo>
                  <a:close/>
                  <a:moveTo>
                    <a:pt x="8702" y="29"/>
                  </a:moveTo>
                  <a:cubicBezTo>
                    <a:pt x="8702" y="13"/>
                    <a:pt x="8714" y="0"/>
                    <a:pt x="8731" y="0"/>
                  </a:cubicBezTo>
                  <a:cubicBezTo>
                    <a:pt x="8731" y="0"/>
                    <a:pt x="8731" y="0"/>
                    <a:pt x="8731" y="0"/>
                  </a:cubicBezTo>
                  <a:cubicBezTo>
                    <a:pt x="8747" y="0"/>
                    <a:pt x="8760" y="13"/>
                    <a:pt x="8760" y="29"/>
                  </a:cubicBezTo>
                  <a:cubicBezTo>
                    <a:pt x="8760" y="29"/>
                    <a:pt x="8760" y="29"/>
                    <a:pt x="8760" y="29"/>
                  </a:cubicBezTo>
                  <a:cubicBezTo>
                    <a:pt x="8760" y="45"/>
                    <a:pt x="8747" y="58"/>
                    <a:pt x="8731" y="58"/>
                  </a:cubicBezTo>
                  <a:cubicBezTo>
                    <a:pt x="8731" y="58"/>
                    <a:pt x="8731" y="58"/>
                    <a:pt x="8731" y="58"/>
                  </a:cubicBezTo>
                  <a:cubicBezTo>
                    <a:pt x="8714" y="58"/>
                    <a:pt x="8702" y="45"/>
                    <a:pt x="8702" y="29"/>
                  </a:cubicBezTo>
                  <a:close/>
                  <a:moveTo>
                    <a:pt x="8528" y="29"/>
                  </a:moveTo>
                  <a:cubicBezTo>
                    <a:pt x="8528" y="13"/>
                    <a:pt x="8540" y="0"/>
                    <a:pt x="8556" y="0"/>
                  </a:cubicBezTo>
                  <a:cubicBezTo>
                    <a:pt x="8556" y="0"/>
                    <a:pt x="8556" y="0"/>
                    <a:pt x="8556" y="0"/>
                  </a:cubicBezTo>
                  <a:cubicBezTo>
                    <a:pt x="8572" y="0"/>
                    <a:pt x="8586" y="13"/>
                    <a:pt x="8586" y="29"/>
                  </a:cubicBezTo>
                  <a:cubicBezTo>
                    <a:pt x="8586" y="29"/>
                    <a:pt x="8586" y="29"/>
                    <a:pt x="8586" y="29"/>
                  </a:cubicBezTo>
                  <a:cubicBezTo>
                    <a:pt x="8586" y="45"/>
                    <a:pt x="8572" y="58"/>
                    <a:pt x="8556" y="58"/>
                  </a:cubicBezTo>
                  <a:cubicBezTo>
                    <a:pt x="8556" y="58"/>
                    <a:pt x="8556" y="58"/>
                    <a:pt x="8556" y="58"/>
                  </a:cubicBezTo>
                  <a:cubicBezTo>
                    <a:pt x="8540" y="58"/>
                    <a:pt x="8528" y="45"/>
                    <a:pt x="8528" y="29"/>
                  </a:cubicBezTo>
                  <a:close/>
                  <a:moveTo>
                    <a:pt x="8354" y="29"/>
                  </a:moveTo>
                  <a:cubicBezTo>
                    <a:pt x="8354" y="13"/>
                    <a:pt x="8366" y="0"/>
                    <a:pt x="8382" y="0"/>
                  </a:cubicBezTo>
                  <a:cubicBezTo>
                    <a:pt x="8382" y="0"/>
                    <a:pt x="8382" y="0"/>
                    <a:pt x="8382" y="0"/>
                  </a:cubicBezTo>
                  <a:cubicBezTo>
                    <a:pt x="8398" y="0"/>
                    <a:pt x="8412" y="13"/>
                    <a:pt x="8412" y="29"/>
                  </a:cubicBezTo>
                  <a:cubicBezTo>
                    <a:pt x="8412" y="29"/>
                    <a:pt x="8412" y="29"/>
                    <a:pt x="8412" y="29"/>
                  </a:cubicBezTo>
                  <a:cubicBezTo>
                    <a:pt x="8412" y="45"/>
                    <a:pt x="8398" y="58"/>
                    <a:pt x="8382" y="58"/>
                  </a:cubicBezTo>
                  <a:cubicBezTo>
                    <a:pt x="8382" y="58"/>
                    <a:pt x="8382" y="58"/>
                    <a:pt x="8382" y="58"/>
                  </a:cubicBezTo>
                  <a:cubicBezTo>
                    <a:pt x="8366" y="58"/>
                    <a:pt x="8354" y="45"/>
                    <a:pt x="8354" y="29"/>
                  </a:cubicBezTo>
                  <a:close/>
                  <a:moveTo>
                    <a:pt x="8179" y="29"/>
                  </a:moveTo>
                  <a:cubicBezTo>
                    <a:pt x="8179" y="13"/>
                    <a:pt x="8192" y="0"/>
                    <a:pt x="8208" y="0"/>
                  </a:cubicBezTo>
                  <a:cubicBezTo>
                    <a:pt x="8208" y="0"/>
                    <a:pt x="8208" y="0"/>
                    <a:pt x="8208" y="0"/>
                  </a:cubicBezTo>
                  <a:cubicBezTo>
                    <a:pt x="8224" y="0"/>
                    <a:pt x="8238" y="13"/>
                    <a:pt x="8238" y="29"/>
                  </a:cubicBezTo>
                  <a:cubicBezTo>
                    <a:pt x="8238" y="29"/>
                    <a:pt x="8238" y="29"/>
                    <a:pt x="8238" y="29"/>
                  </a:cubicBezTo>
                  <a:cubicBezTo>
                    <a:pt x="8238" y="45"/>
                    <a:pt x="8224" y="58"/>
                    <a:pt x="8208" y="58"/>
                  </a:cubicBezTo>
                  <a:cubicBezTo>
                    <a:pt x="8208" y="58"/>
                    <a:pt x="8208" y="58"/>
                    <a:pt x="8208" y="58"/>
                  </a:cubicBezTo>
                  <a:cubicBezTo>
                    <a:pt x="8192" y="58"/>
                    <a:pt x="8179" y="45"/>
                    <a:pt x="8179" y="29"/>
                  </a:cubicBezTo>
                  <a:close/>
                  <a:moveTo>
                    <a:pt x="8005" y="29"/>
                  </a:moveTo>
                  <a:cubicBezTo>
                    <a:pt x="8005" y="13"/>
                    <a:pt x="8018" y="0"/>
                    <a:pt x="8034" y="0"/>
                  </a:cubicBezTo>
                  <a:cubicBezTo>
                    <a:pt x="8034" y="0"/>
                    <a:pt x="8034" y="0"/>
                    <a:pt x="8034" y="0"/>
                  </a:cubicBezTo>
                  <a:cubicBezTo>
                    <a:pt x="8050" y="0"/>
                    <a:pt x="8064" y="13"/>
                    <a:pt x="8064" y="29"/>
                  </a:cubicBezTo>
                  <a:cubicBezTo>
                    <a:pt x="8064" y="29"/>
                    <a:pt x="8064" y="29"/>
                    <a:pt x="8064" y="29"/>
                  </a:cubicBezTo>
                  <a:cubicBezTo>
                    <a:pt x="8064" y="45"/>
                    <a:pt x="8050" y="58"/>
                    <a:pt x="8034" y="58"/>
                  </a:cubicBezTo>
                  <a:cubicBezTo>
                    <a:pt x="8034" y="58"/>
                    <a:pt x="8034" y="58"/>
                    <a:pt x="8034" y="58"/>
                  </a:cubicBezTo>
                  <a:cubicBezTo>
                    <a:pt x="8018" y="58"/>
                    <a:pt x="8005" y="45"/>
                    <a:pt x="8005" y="29"/>
                  </a:cubicBezTo>
                  <a:close/>
                  <a:moveTo>
                    <a:pt x="7831" y="29"/>
                  </a:moveTo>
                  <a:cubicBezTo>
                    <a:pt x="7831" y="13"/>
                    <a:pt x="7844" y="0"/>
                    <a:pt x="7860" y="0"/>
                  </a:cubicBezTo>
                  <a:cubicBezTo>
                    <a:pt x="7860" y="0"/>
                    <a:pt x="7860" y="0"/>
                    <a:pt x="7860" y="0"/>
                  </a:cubicBezTo>
                  <a:cubicBezTo>
                    <a:pt x="7876" y="0"/>
                    <a:pt x="7890" y="13"/>
                    <a:pt x="7890" y="29"/>
                  </a:cubicBezTo>
                  <a:cubicBezTo>
                    <a:pt x="7890" y="29"/>
                    <a:pt x="7890" y="29"/>
                    <a:pt x="7890" y="29"/>
                  </a:cubicBezTo>
                  <a:cubicBezTo>
                    <a:pt x="7890" y="45"/>
                    <a:pt x="7876" y="58"/>
                    <a:pt x="7860" y="58"/>
                  </a:cubicBezTo>
                  <a:cubicBezTo>
                    <a:pt x="7860" y="58"/>
                    <a:pt x="7860" y="58"/>
                    <a:pt x="7860" y="58"/>
                  </a:cubicBezTo>
                  <a:cubicBezTo>
                    <a:pt x="7844" y="58"/>
                    <a:pt x="7831" y="45"/>
                    <a:pt x="7831" y="29"/>
                  </a:cubicBezTo>
                  <a:close/>
                  <a:moveTo>
                    <a:pt x="7657" y="29"/>
                  </a:moveTo>
                  <a:cubicBezTo>
                    <a:pt x="7657" y="13"/>
                    <a:pt x="7670" y="0"/>
                    <a:pt x="7686" y="0"/>
                  </a:cubicBezTo>
                  <a:cubicBezTo>
                    <a:pt x="7686" y="0"/>
                    <a:pt x="7686" y="0"/>
                    <a:pt x="7686" y="0"/>
                  </a:cubicBezTo>
                  <a:cubicBezTo>
                    <a:pt x="7702" y="0"/>
                    <a:pt x="7716" y="13"/>
                    <a:pt x="7716" y="29"/>
                  </a:cubicBezTo>
                  <a:cubicBezTo>
                    <a:pt x="7716" y="29"/>
                    <a:pt x="7716" y="29"/>
                    <a:pt x="7716" y="29"/>
                  </a:cubicBezTo>
                  <a:cubicBezTo>
                    <a:pt x="7716" y="45"/>
                    <a:pt x="7702" y="58"/>
                    <a:pt x="7686" y="58"/>
                  </a:cubicBezTo>
                  <a:cubicBezTo>
                    <a:pt x="7686" y="58"/>
                    <a:pt x="7686" y="58"/>
                    <a:pt x="7686" y="58"/>
                  </a:cubicBezTo>
                  <a:cubicBezTo>
                    <a:pt x="7670" y="58"/>
                    <a:pt x="7657" y="45"/>
                    <a:pt x="7657" y="29"/>
                  </a:cubicBezTo>
                  <a:close/>
                  <a:moveTo>
                    <a:pt x="7483" y="29"/>
                  </a:moveTo>
                  <a:cubicBezTo>
                    <a:pt x="7483" y="13"/>
                    <a:pt x="7496" y="0"/>
                    <a:pt x="7512" y="0"/>
                  </a:cubicBezTo>
                  <a:cubicBezTo>
                    <a:pt x="7512" y="0"/>
                    <a:pt x="7512" y="0"/>
                    <a:pt x="7512" y="0"/>
                  </a:cubicBezTo>
                  <a:cubicBezTo>
                    <a:pt x="7528" y="0"/>
                    <a:pt x="7542" y="13"/>
                    <a:pt x="7542" y="29"/>
                  </a:cubicBezTo>
                  <a:cubicBezTo>
                    <a:pt x="7542" y="29"/>
                    <a:pt x="7542" y="29"/>
                    <a:pt x="7542" y="29"/>
                  </a:cubicBezTo>
                  <a:cubicBezTo>
                    <a:pt x="7542" y="45"/>
                    <a:pt x="7528" y="58"/>
                    <a:pt x="7512" y="58"/>
                  </a:cubicBezTo>
                  <a:cubicBezTo>
                    <a:pt x="7512" y="58"/>
                    <a:pt x="7512" y="58"/>
                    <a:pt x="7512" y="58"/>
                  </a:cubicBezTo>
                  <a:cubicBezTo>
                    <a:pt x="7496" y="58"/>
                    <a:pt x="7483" y="45"/>
                    <a:pt x="7483" y="29"/>
                  </a:cubicBezTo>
                  <a:close/>
                  <a:moveTo>
                    <a:pt x="7309" y="29"/>
                  </a:moveTo>
                  <a:cubicBezTo>
                    <a:pt x="7309" y="13"/>
                    <a:pt x="7322" y="0"/>
                    <a:pt x="7338" y="0"/>
                  </a:cubicBezTo>
                  <a:cubicBezTo>
                    <a:pt x="7338" y="0"/>
                    <a:pt x="7338" y="0"/>
                    <a:pt x="7338" y="0"/>
                  </a:cubicBezTo>
                  <a:cubicBezTo>
                    <a:pt x="7354" y="0"/>
                    <a:pt x="7367" y="13"/>
                    <a:pt x="7367" y="29"/>
                  </a:cubicBezTo>
                  <a:cubicBezTo>
                    <a:pt x="7367" y="29"/>
                    <a:pt x="7367" y="29"/>
                    <a:pt x="7367" y="29"/>
                  </a:cubicBezTo>
                  <a:cubicBezTo>
                    <a:pt x="7367" y="45"/>
                    <a:pt x="7354" y="58"/>
                    <a:pt x="7338" y="58"/>
                  </a:cubicBezTo>
                  <a:cubicBezTo>
                    <a:pt x="7338" y="58"/>
                    <a:pt x="7338" y="58"/>
                    <a:pt x="7338" y="58"/>
                  </a:cubicBezTo>
                  <a:cubicBezTo>
                    <a:pt x="7322" y="58"/>
                    <a:pt x="7309" y="45"/>
                    <a:pt x="7309" y="29"/>
                  </a:cubicBezTo>
                  <a:close/>
                  <a:moveTo>
                    <a:pt x="7135" y="29"/>
                  </a:moveTo>
                  <a:cubicBezTo>
                    <a:pt x="7135" y="13"/>
                    <a:pt x="7148" y="0"/>
                    <a:pt x="7164" y="0"/>
                  </a:cubicBezTo>
                  <a:cubicBezTo>
                    <a:pt x="7164" y="0"/>
                    <a:pt x="7164" y="0"/>
                    <a:pt x="7164" y="0"/>
                  </a:cubicBezTo>
                  <a:cubicBezTo>
                    <a:pt x="7180" y="0"/>
                    <a:pt x="7193" y="13"/>
                    <a:pt x="7193" y="29"/>
                  </a:cubicBezTo>
                  <a:cubicBezTo>
                    <a:pt x="7193" y="29"/>
                    <a:pt x="7193" y="29"/>
                    <a:pt x="7193" y="29"/>
                  </a:cubicBezTo>
                  <a:cubicBezTo>
                    <a:pt x="7193" y="45"/>
                    <a:pt x="7180" y="58"/>
                    <a:pt x="7164" y="58"/>
                  </a:cubicBezTo>
                  <a:cubicBezTo>
                    <a:pt x="7164" y="58"/>
                    <a:pt x="7164" y="58"/>
                    <a:pt x="7164" y="58"/>
                  </a:cubicBezTo>
                  <a:cubicBezTo>
                    <a:pt x="7148" y="58"/>
                    <a:pt x="7135" y="45"/>
                    <a:pt x="7135" y="29"/>
                  </a:cubicBezTo>
                  <a:close/>
                  <a:moveTo>
                    <a:pt x="6961" y="29"/>
                  </a:moveTo>
                  <a:cubicBezTo>
                    <a:pt x="6961" y="13"/>
                    <a:pt x="6974" y="0"/>
                    <a:pt x="6990" y="0"/>
                  </a:cubicBezTo>
                  <a:cubicBezTo>
                    <a:pt x="6990" y="0"/>
                    <a:pt x="6990" y="0"/>
                    <a:pt x="6990" y="0"/>
                  </a:cubicBezTo>
                  <a:cubicBezTo>
                    <a:pt x="7006" y="0"/>
                    <a:pt x="7019" y="13"/>
                    <a:pt x="7019" y="29"/>
                  </a:cubicBezTo>
                  <a:cubicBezTo>
                    <a:pt x="7019" y="29"/>
                    <a:pt x="7019" y="29"/>
                    <a:pt x="7019" y="29"/>
                  </a:cubicBezTo>
                  <a:cubicBezTo>
                    <a:pt x="7019" y="45"/>
                    <a:pt x="7006" y="58"/>
                    <a:pt x="6990" y="58"/>
                  </a:cubicBezTo>
                  <a:cubicBezTo>
                    <a:pt x="6990" y="58"/>
                    <a:pt x="6990" y="58"/>
                    <a:pt x="6990" y="58"/>
                  </a:cubicBezTo>
                  <a:cubicBezTo>
                    <a:pt x="6974" y="58"/>
                    <a:pt x="6961" y="45"/>
                    <a:pt x="6961" y="29"/>
                  </a:cubicBezTo>
                  <a:close/>
                  <a:moveTo>
                    <a:pt x="6787" y="29"/>
                  </a:moveTo>
                  <a:cubicBezTo>
                    <a:pt x="6787" y="13"/>
                    <a:pt x="6800" y="0"/>
                    <a:pt x="6816" y="0"/>
                  </a:cubicBezTo>
                  <a:cubicBezTo>
                    <a:pt x="6816" y="0"/>
                    <a:pt x="6816" y="0"/>
                    <a:pt x="6816" y="0"/>
                  </a:cubicBezTo>
                  <a:cubicBezTo>
                    <a:pt x="6832" y="0"/>
                    <a:pt x="6845" y="13"/>
                    <a:pt x="6845" y="29"/>
                  </a:cubicBezTo>
                  <a:cubicBezTo>
                    <a:pt x="6845" y="29"/>
                    <a:pt x="6845" y="29"/>
                    <a:pt x="6845" y="29"/>
                  </a:cubicBezTo>
                  <a:cubicBezTo>
                    <a:pt x="6845" y="45"/>
                    <a:pt x="6832" y="58"/>
                    <a:pt x="6816" y="58"/>
                  </a:cubicBezTo>
                  <a:cubicBezTo>
                    <a:pt x="6816" y="58"/>
                    <a:pt x="6816" y="58"/>
                    <a:pt x="6816" y="58"/>
                  </a:cubicBezTo>
                  <a:cubicBezTo>
                    <a:pt x="6800" y="58"/>
                    <a:pt x="6787" y="45"/>
                    <a:pt x="6787" y="29"/>
                  </a:cubicBezTo>
                  <a:close/>
                  <a:moveTo>
                    <a:pt x="6613" y="29"/>
                  </a:moveTo>
                  <a:cubicBezTo>
                    <a:pt x="6613" y="13"/>
                    <a:pt x="6626" y="0"/>
                    <a:pt x="6642" y="0"/>
                  </a:cubicBezTo>
                  <a:cubicBezTo>
                    <a:pt x="6642" y="0"/>
                    <a:pt x="6642" y="0"/>
                    <a:pt x="6642" y="0"/>
                  </a:cubicBezTo>
                  <a:cubicBezTo>
                    <a:pt x="6658" y="0"/>
                    <a:pt x="6671" y="13"/>
                    <a:pt x="6671" y="29"/>
                  </a:cubicBezTo>
                  <a:cubicBezTo>
                    <a:pt x="6671" y="29"/>
                    <a:pt x="6671" y="29"/>
                    <a:pt x="6671" y="29"/>
                  </a:cubicBezTo>
                  <a:cubicBezTo>
                    <a:pt x="6671" y="45"/>
                    <a:pt x="6658" y="58"/>
                    <a:pt x="6642" y="58"/>
                  </a:cubicBezTo>
                  <a:cubicBezTo>
                    <a:pt x="6642" y="58"/>
                    <a:pt x="6642" y="58"/>
                    <a:pt x="6642" y="58"/>
                  </a:cubicBezTo>
                  <a:cubicBezTo>
                    <a:pt x="6626" y="58"/>
                    <a:pt x="6613" y="45"/>
                    <a:pt x="6613" y="29"/>
                  </a:cubicBezTo>
                  <a:close/>
                  <a:moveTo>
                    <a:pt x="10790" y="29"/>
                  </a:moveTo>
                  <a:cubicBezTo>
                    <a:pt x="10790" y="13"/>
                    <a:pt x="10803" y="0"/>
                    <a:pt x="10819" y="0"/>
                  </a:cubicBezTo>
                  <a:cubicBezTo>
                    <a:pt x="10819" y="0"/>
                    <a:pt x="10819" y="0"/>
                    <a:pt x="10819" y="0"/>
                  </a:cubicBezTo>
                  <a:cubicBezTo>
                    <a:pt x="10835" y="0"/>
                    <a:pt x="10848" y="13"/>
                    <a:pt x="10848" y="29"/>
                  </a:cubicBezTo>
                  <a:cubicBezTo>
                    <a:pt x="10848" y="29"/>
                    <a:pt x="10848" y="29"/>
                    <a:pt x="10848" y="29"/>
                  </a:cubicBezTo>
                  <a:cubicBezTo>
                    <a:pt x="10848" y="45"/>
                    <a:pt x="10835" y="58"/>
                    <a:pt x="10819" y="58"/>
                  </a:cubicBezTo>
                  <a:cubicBezTo>
                    <a:pt x="10819" y="58"/>
                    <a:pt x="10819" y="58"/>
                    <a:pt x="10819" y="58"/>
                  </a:cubicBezTo>
                  <a:cubicBezTo>
                    <a:pt x="10803" y="58"/>
                    <a:pt x="10790" y="45"/>
                    <a:pt x="10790" y="29"/>
                  </a:cubicBezTo>
                  <a:close/>
                  <a:moveTo>
                    <a:pt x="10616" y="29"/>
                  </a:moveTo>
                  <a:cubicBezTo>
                    <a:pt x="10616" y="13"/>
                    <a:pt x="10629" y="0"/>
                    <a:pt x="10645" y="0"/>
                  </a:cubicBezTo>
                  <a:cubicBezTo>
                    <a:pt x="10645" y="0"/>
                    <a:pt x="10645" y="0"/>
                    <a:pt x="10645" y="0"/>
                  </a:cubicBezTo>
                  <a:cubicBezTo>
                    <a:pt x="10661" y="0"/>
                    <a:pt x="10674" y="13"/>
                    <a:pt x="10674" y="29"/>
                  </a:cubicBezTo>
                  <a:cubicBezTo>
                    <a:pt x="10674" y="29"/>
                    <a:pt x="10674" y="29"/>
                    <a:pt x="10674" y="29"/>
                  </a:cubicBezTo>
                  <a:cubicBezTo>
                    <a:pt x="10674" y="45"/>
                    <a:pt x="10661" y="58"/>
                    <a:pt x="10645" y="58"/>
                  </a:cubicBezTo>
                  <a:cubicBezTo>
                    <a:pt x="10645" y="58"/>
                    <a:pt x="10645" y="58"/>
                    <a:pt x="10645" y="58"/>
                  </a:cubicBezTo>
                  <a:cubicBezTo>
                    <a:pt x="10629" y="58"/>
                    <a:pt x="10616" y="45"/>
                    <a:pt x="10616" y="29"/>
                  </a:cubicBezTo>
                  <a:close/>
                  <a:moveTo>
                    <a:pt x="10442" y="29"/>
                  </a:moveTo>
                  <a:cubicBezTo>
                    <a:pt x="10442" y="13"/>
                    <a:pt x="10455" y="0"/>
                    <a:pt x="10471" y="0"/>
                  </a:cubicBezTo>
                  <a:cubicBezTo>
                    <a:pt x="10471" y="0"/>
                    <a:pt x="10471" y="0"/>
                    <a:pt x="10471" y="0"/>
                  </a:cubicBezTo>
                  <a:cubicBezTo>
                    <a:pt x="10487" y="0"/>
                    <a:pt x="10500" y="13"/>
                    <a:pt x="10500" y="29"/>
                  </a:cubicBezTo>
                  <a:cubicBezTo>
                    <a:pt x="10500" y="29"/>
                    <a:pt x="10500" y="29"/>
                    <a:pt x="10500" y="29"/>
                  </a:cubicBezTo>
                  <a:cubicBezTo>
                    <a:pt x="10500" y="45"/>
                    <a:pt x="10487" y="58"/>
                    <a:pt x="10471" y="58"/>
                  </a:cubicBezTo>
                  <a:cubicBezTo>
                    <a:pt x="10471" y="58"/>
                    <a:pt x="10471" y="58"/>
                    <a:pt x="10471" y="58"/>
                  </a:cubicBezTo>
                  <a:cubicBezTo>
                    <a:pt x="10455" y="58"/>
                    <a:pt x="10442" y="45"/>
                    <a:pt x="10442" y="29"/>
                  </a:cubicBezTo>
                  <a:close/>
                  <a:moveTo>
                    <a:pt x="10268" y="29"/>
                  </a:moveTo>
                  <a:cubicBezTo>
                    <a:pt x="10268" y="13"/>
                    <a:pt x="10281" y="0"/>
                    <a:pt x="10297" y="0"/>
                  </a:cubicBezTo>
                  <a:cubicBezTo>
                    <a:pt x="10297" y="0"/>
                    <a:pt x="10297" y="0"/>
                    <a:pt x="10297" y="0"/>
                  </a:cubicBezTo>
                  <a:cubicBezTo>
                    <a:pt x="10313" y="0"/>
                    <a:pt x="10326" y="13"/>
                    <a:pt x="10326" y="29"/>
                  </a:cubicBezTo>
                  <a:cubicBezTo>
                    <a:pt x="10326" y="29"/>
                    <a:pt x="10326" y="29"/>
                    <a:pt x="10326" y="29"/>
                  </a:cubicBezTo>
                  <a:cubicBezTo>
                    <a:pt x="10326" y="45"/>
                    <a:pt x="10313" y="58"/>
                    <a:pt x="10297" y="58"/>
                  </a:cubicBezTo>
                  <a:cubicBezTo>
                    <a:pt x="10297" y="58"/>
                    <a:pt x="10297" y="58"/>
                    <a:pt x="10297" y="58"/>
                  </a:cubicBezTo>
                  <a:cubicBezTo>
                    <a:pt x="10281" y="58"/>
                    <a:pt x="10268" y="45"/>
                    <a:pt x="10268" y="29"/>
                  </a:cubicBezTo>
                  <a:close/>
                  <a:moveTo>
                    <a:pt x="10094" y="29"/>
                  </a:moveTo>
                  <a:cubicBezTo>
                    <a:pt x="10094" y="13"/>
                    <a:pt x="10107" y="0"/>
                    <a:pt x="10123" y="0"/>
                  </a:cubicBezTo>
                  <a:cubicBezTo>
                    <a:pt x="10123" y="0"/>
                    <a:pt x="10123" y="0"/>
                    <a:pt x="10123" y="0"/>
                  </a:cubicBezTo>
                  <a:cubicBezTo>
                    <a:pt x="10139" y="0"/>
                    <a:pt x="10152" y="13"/>
                    <a:pt x="10152" y="29"/>
                  </a:cubicBezTo>
                  <a:cubicBezTo>
                    <a:pt x="10152" y="29"/>
                    <a:pt x="10152" y="29"/>
                    <a:pt x="10152" y="29"/>
                  </a:cubicBezTo>
                  <a:cubicBezTo>
                    <a:pt x="10152" y="45"/>
                    <a:pt x="10139" y="58"/>
                    <a:pt x="10123" y="58"/>
                  </a:cubicBezTo>
                  <a:cubicBezTo>
                    <a:pt x="10123" y="58"/>
                    <a:pt x="10123" y="58"/>
                    <a:pt x="10123" y="58"/>
                  </a:cubicBezTo>
                  <a:cubicBezTo>
                    <a:pt x="10107" y="58"/>
                    <a:pt x="10094" y="45"/>
                    <a:pt x="10094" y="29"/>
                  </a:cubicBezTo>
                  <a:close/>
                  <a:moveTo>
                    <a:pt x="9920" y="29"/>
                  </a:moveTo>
                  <a:cubicBezTo>
                    <a:pt x="9920" y="13"/>
                    <a:pt x="9933" y="0"/>
                    <a:pt x="9949" y="0"/>
                  </a:cubicBezTo>
                  <a:cubicBezTo>
                    <a:pt x="9949" y="0"/>
                    <a:pt x="9949" y="0"/>
                    <a:pt x="9949" y="0"/>
                  </a:cubicBezTo>
                  <a:cubicBezTo>
                    <a:pt x="9965" y="0"/>
                    <a:pt x="9978" y="13"/>
                    <a:pt x="9978" y="29"/>
                  </a:cubicBezTo>
                  <a:cubicBezTo>
                    <a:pt x="9978" y="29"/>
                    <a:pt x="9978" y="29"/>
                    <a:pt x="9978" y="29"/>
                  </a:cubicBezTo>
                  <a:cubicBezTo>
                    <a:pt x="9978" y="45"/>
                    <a:pt x="9965" y="58"/>
                    <a:pt x="9949" y="58"/>
                  </a:cubicBezTo>
                  <a:cubicBezTo>
                    <a:pt x="9949" y="58"/>
                    <a:pt x="9949" y="58"/>
                    <a:pt x="9949" y="58"/>
                  </a:cubicBezTo>
                  <a:cubicBezTo>
                    <a:pt x="9933" y="58"/>
                    <a:pt x="9920" y="45"/>
                    <a:pt x="9920" y="29"/>
                  </a:cubicBezTo>
                  <a:close/>
                  <a:moveTo>
                    <a:pt x="9746" y="29"/>
                  </a:moveTo>
                  <a:cubicBezTo>
                    <a:pt x="9746" y="13"/>
                    <a:pt x="9759" y="0"/>
                    <a:pt x="9775" y="0"/>
                  </a:cubicBezTo>
                  <a:cubicBezTo>
                    <a:pt x="9775" y="0"/>
                    <a:pt x="9775" y="0"/>
                    <a:pt x="9775" y="0"/>
                  </a:cubicBezTo>
                  <a:cubicBezTo>
                    <a:pt x="9791" y="0"/>
                    <a:pt x="9804" y="13"/>
                    <a:pt x="9804" y="29"/>
                  </a:cubicBezTo>
                  <a:cubicBezTo>
                    <a:pt x="9804" y="29"/>
                    <a:pt x="9804" y="29"/>
                    <a:pt x="9804" y="29"/>
                  </a:cubicBezTo>
                  <a:cubicBezTo>
                    <a:pt x="9804" y="45"/>
                    <a:pt x="9791" y="58"/>
                    <a:pt x="9775" y="58"/>
                  </a:cubicBezTo>
                  <a:cubicBezTo>
                    <a:pt x="9775" y="58"/>
                    <a:pt x="9775" y="58"/>
                    <a:pt x="9775" y="58"/>
                  </a:cubicBezTo>
                  <a:cubicBezTo>
                    <a:pt x="9759" y="58"/>
                    <a:pt x="9746" y="45"/>
                    <a:pt x="9746" y="29"/>
                  </a:cubicBezTo>
                  <a:close/>
                  <a:moveTo>
                    <a:pt x="9572" y="29"/>
                  </a:moveTo>
                  <a:cubicBezTo>
                    <a:pt x="9572" y="13"/>
                    <a:pt x="9585" y="0"/>
                    <a:pt x="9601" y="0"/>
                  </a:cubicBezTo>
                  <a:cubicBezTo>
                    <a:pt x="9601" y="0"/>
                    <a:pt x="9601" y="0"/>
                    <a:pt x="9601" y="0"/>
                  </a:cubicBezTo>
                  <a:cubicBezTo>
                    <a:pt x="9617" y="0"/>
                    <a:pt x="9630" y="13"/>
                    <a:pt x="9630" y="29"/>
                  </a:cubicBezTo>
                  <a:cubicBezTo>
                    <a:pt x="9630" y="29"/>
                    <a:pt x="9630" y="29"/>
                    <a:pt x="9630" y="29"/>
                  </a:cubicBezTo>
                  <a:cubicBezTo>
                    <a:pt x="9630" y="45"/>
                    <a:pt x="9617" y="58"/>
                    <a:pt x="9601" y="58"/>
                  </a:cubicBezTo>
                  <a:cubicBezTo>
                    <a:pt x="9601" y="58"/>
                    <a:pt x="9601" y="58"/>
                    <a:pt x="9601" y="58"/>
                  </a:cubicBezTo>
                  <a:cubicBezTo>
                    <a:pt x="9585" y="58"/>
                    <a:pt x="9572" y="45"/>
                    <a:pt x="9572" y="29"/>
                  </a:cubicBezTo>
                  <a:close/>
                  <a:moveTo>
                    <a:pt x="9398" y="29"/>
                  </a:moveTo>
                  <a:cubicBezTo>
                    <a:pt x="9398" y="13"/>
                    <a:pt x="9411" y="0"/>
                    <a:pt x="9427" y="0"/>
                  </a:cubicBezTo>
                  <a:cubicBezTo>
                    <a:pt x="9427" y="0"/>
                    <a:pt x="9427" y="0"/>
                    <a:pt x="9427" y="0"/>
                  </a:cubicBezTo>
                  <a:cubicBezTo>
                    <a:pt x="9443" y="0"/>
                    <a:pt x="9456" y="13"/>
                    <a:pt x="9456" y="29"/>
                  </a:cubicBezTo>
                  <a:cubicBezTo>
                    <a:pt x="9456" y="29"/>
                    <a:pt x="9456" y="29"/>
                    <a:pt x="9456" y="29"/>
                  </a:cubicBezTo>
                  <a:cubicBezTo>
                    <a:pt x="9456" y="45"/>
                    <a:pt x="9443" y="58"/>
                    <a:pt x="9427" y="58"/>
                  </a:cubicBezTo>
                  <a:cubicBezTo>
                    <a:pt x="9427" y="58"/>
                    <a:pt x="9427" y="58"/>
                    <a:pt x="9427" y="58"/>
                  </a:cubicBezTo>
                  <a:cubicBezTo>
                    <a:pt x="9411" y="58"/>
                    <a:pt x="9398" y="45"/>
                    <a:pt x="9398" y="29"/>
                  </a:cubicBezTo>
                  <a:close/>
                  <a:moveTo>
                    <a:pt x="9224" y="29"/>
                  </a:moveTo>
                  <a:cubicBezTo>
                    <a:pt x="9224" y="13"/>
                    <a:pt x="9237" y="0"/>
                    <a:pt x="9253" y="0"/>
                  </a:cubicBezTo>
                  <a:cubicBezTo>
                    <a:pt x="9253" y="0"/>
                    <a:pt x="9253" y="0"/>
                    <a:pt x="9253" y="0"/>
                  </a:cubicBezTo>
                  <a:cubicBezTo>
                    <a:pt x="9269" y="0"/>
                    <a:pt x="9282" y="13"/>
                    <a:pt x="9282" y="29"/>
                  </a:cubicBezTo>
                  <a:cubicBezTo>
                    <a:pt x="9282" y="29"/>
                    <a:pt x="9282" y="29"/>
                    <a:pt x="9282" y="29"/>
                  </a:cubicBezTo>
                  <a:cubicBezTo>
                    <a:pt x="9282" y="45"/>
                    <a:pt x="9269" y="58"/>
                    <a:pt x="9253" y="58"/>
                  </a:cubicBezTo>
                  <a:cubicBezTo>
                    <a:pt x="9253" y="58"/>
                    <a:pt x="9253" y="58"/>
                    <a:pt x="9253" y="58"/>
                  </a:cubicBezTo>
                  <a:cubicBezTo>
                    <a:pt x="9237" y="58"/>
                    <a:pt x="9224" y="45"/>
                    <a:pt x="9224" y="29"/>
                  </a:cubicBezTo>
                  <a:close/>
                  <a:moveTo>
                    <a:pt x="9050" y="29"/>
                  </a:moveTo>
                  <a:cubicBezTo>
                    <a:pt x="9050" y="13"/>
                    <a:pt x="9062" y="0"/>
                    <a:pt x="9079" y="0"/>
                  </a:cubicBezTo>
                  <a:cubicBezTo>
                    <a:pt x="9079" y="0"/>
                    <a:pt x="9079" y="0"/>
                    <a:pt x="9079" y="0"/>
                  </a:cubicBezTo>
                  <a:cubicBezTo>
                    <a:pt x="9095" y="0"/>
                    <a:pt x="9108" y="13"/>
                    <a:pt x="9108" y="29"/>
                  </a:cubicBezTo>
                  <a:cubicBezTo>
                    <a:pt x="9108" y="29"/>
                    <a:pt x="9108" y="29"/>
                    <a:pt x="9108" y="29"/>
                  </a:cubicBezTo>
                  <a:cubicBezTo>
                    <a:pt x="9108" y="45"/>
                    <a:pt x="9095" y="58"/>
                    <a:pt x="9079" y="58"/>
                  </a:cubicBezTo>
                  <a:cubicBezTo>
                    <a:pt x="9079" y="58"/>
                    <a:pt x="9079" y="58"/>
                    <a:pt x="9079" y="58"/>
                  </a:cubicBezTo>
                  <a:cubicBezTo>
                    <a:pt x="9062" y="58"/>
                    <a:pt x="9050" y="45"/>
                    <a:pt x="9050" y="29"/>
                  </a:cubicBezTo>
                  <a:close/>
                  <a:moveTo>
                    <a:pt x="8876" y="29"/>
                  </a:moveTo>
                  <a:cubicBezTo>
                    <a:pt x="8876" y="13"/>
                    <a:pt x="8888" y="0"/>
                    <a:pt x="8905" y="0"/>
                  </a:cubicBezTo>
                  <a:cubicBezTo>
                    <a:pt x="8905" y="0"/>
                    <a:pt x="8905" y="0"/>
                    <a:pt x="8905" y="0"/>
                  </a:cubicBezTo>
                  <a:cubicBezTo>
                    <a:pt x="8921" y="0"/>
                    <a:pt x="8934" y="13"/>
                    <a:pt x="8934" y="29"/>
                  </a:cubicBezTo>
                  <a:cubicBezTo>
                    <a:pt x="8934" y="29"/>
                    <a:pt x="8934" y="29"/>
                    <a:pt x="8934" y="29"/>
                  </a:cubicBezTo>
                  <a:cubicBezTo>
                    <a:pt x="8934" y="45"/>
                    <a:pt x="8921" y="58"/>
                    <a:pt x="8905" y="58"/>
                  </a:cubicBezTo>
                  <a:cubicBezTo>
                    <a:pt x="8905" y="58"/>
                    <a:pt x="8905" y="58"/>
                    <a:pt x="8905" y="58"/>
                  </a:cubicBezTo>
                  <a:cubicBezTo>
                    <a:pt x="8888" y="58"/>
                    <a:pt x="8876" y="45"/>
                    <a:pt x="8876" y="29"/>
                  </a:cubicBezTo>
                  <a:close/>
                  <a:moveTo>
                    <a:pt x="13052" y="29"/>
                  </a:moveTo>
                  <a:cubicBezTo>
                    <a:pt x="13052" y="13"/>
                    <a:pt x="13066" y="0"/>
                    <a:pt x="13082" y="0"/>
                  </a:cubicBezTo>
                  <a:cubicBezTo>
                    <a:pt x="13082" y="0"/>
                    <a:pt x="13082" y="0"/>
                    <a:pt x="13082" y="0"/>
                  </a:cubicBezTo>
                  <a:cubicBezTo>
                    <a:pt x="13098" y="0"/>
                    <a:pt x="13111" y="13"/>
                    <a:pt x="13111" y="29"/>
                  </a:cubicBezTo>
                  <a:cubicBezTo>
                    <a:pt x="13111" y="29"/>
                    <a:pt x="13111" y="29"/>
                    <a:pt x="13111" y="29"/>
                  </a:cubicBezTo>
                  <a:cubicBezTo>
                    <a:pt x="13111" y="45"/>
                    <a:pt x="13098" y="58"/>
                    <a:pt x="13082" y="58"/>
                  </a:cubicBezTo>
                  <a:cubicBezTo>
                    <a:pt x="13082" y="58"/>
                    <a:pt x="13082" y="58"/>
                    <a:pt x="13082" y="58"/>
                  </a:cubicBezTo>
                  <a:cubicBezTo>
                    <a:pt x="13066" y="58"/>
                    <a:pt x="13052" y="45"/>
                    <a:pt x="13052" y="29"/>
                  </a:cubicBezTo>
                  <a:close/>
                  <a:moveTo>
                    <a:pt x="12878" y="29"/>
                  </a:moveTo>
                  <a:cubicBezTo>
                    <a:pt x="12878" y="13"/>
                    <a:pt x="12892" y="0"/>
                    <a:pt x="12908" y="0"/>
                  </a:cubicBezTo>
                  <a:cubicBezTo>
                    <a:pt x="12908" y="0"/>
                    <a:pt x="12908" y="0"/>
                    <a:pt x="12908" y="0"/>
                  </a:cubicBezTo>
                  <a:cubicBezTo>
                    <a:pt x="12924" y="0"/>
                    <a:pt x="12937" y="13"/>
                    <a:pt x="12937" y="29"/>
                  </a:cubicBezTo>
                  <a:cubicBezTo>
                    <a:pt x="12937" y="29"/>
                    <a:pt x="12937" y="29"/>
                    <a:pt x="12937" y="29"/>
                  </a:cubicBezTo>
                  <a:cubicBezTo>
                    <a:pt x="12937" y="45"/>
                    <a:pt x="12924" y="58"/>
                    <a:pt x="12908" y="58"/>
                  </a:cubicBezTo>
                  <a:cubicBezTo>
                    <a:pt x="12908" y="58"/>
                    <a:pt x="12908" y="58"/>
                    <a:pt x="12908" y="58"/>
                  </a:cubicBezTo>
                  <a:cubicBezTo>
                    <a:pt x="12892" y="58"/>
                    <a:pt x="12878" y="45"/>
                    <a:pt x="12878" y="29"/>
                  </a:cubicBezTo>
                  <a:close/>
                  <a:moveTo>
                    <a:pt x="12704" y="29"/>
                  </a:moveTo>
                  <a:cubicBezTo>
                    <a:pt x="12704" y="13"/>
                    <a:pt x="12717" y="0"/>
                    <a:pt x="12734" y="0"/>
                  </a:cubicBezTo>
                  <a:cubicBezTo>
                    <a:pt x="12734" y="0"/>
                    <a:pt x="12734" y="0"/>
                    <a:pt x="12734" y="0"/>
                  </a:cubicBezTo>
                  <a:cubicBezTo>
                    <a:pt x="12750" y="0"/>
                    <a:pt x="12762" y="13"/>
                    <a:pt x="12762" y="29"/>
                  </a:cubicBezTo>
                  <a:cubicBezTo>
                    <a:pt x="12762" y="29"/>
                    <a:pt x="12762" y="29"/>
                    <a:pt x="12762" y="29"/>
                  </a:cubicBezTo>
                  <a:cubicBezTo>
                    <a:pt x="12762" y="45"/>
                    <a:pt x="12750" y="58"/>
                    <a:pt x="12734" y="58"/>
                  </a:cubicBezTo>
                  <a:cubicBezTo>
                    <a:pt x="12734" y="58"/>
                    <a:pt x="12734" y="58"/>
                    <a:pt x="12734" y="58"/>
                  </a:cubicBezTo>
                  <a:cubicBezTo>
                    <a:pt x="12717" y="58"/>
                    <a:pt x="12704" y="45"/>
                    <a:pt x="12704" y="29"/>
                  </a:cubicBezTo>
                  <a:close/>
                  <a:moveTo>
                    <a:pt x="12530" y="29"/>
                  </a:moveTo>
                  <a:cubicBezTo>
                    <a:pt x="12530" y="13"/>
                    <a:pt x="12544" y="0"/>
                    <a:pt x="12560" y="0"/>
                  </a:cubicBezTo>
                  <a:cubicBezTo>
                    <a:pt x="12560" y="0"/>
                    <a:pt x="12560" y="0"/>
                    <a:pt x="12560" y="0"/>
                  </a:cubicBezTo>
                  <a:cubicBezTo>
                    <a:pt x="12576" y="0"/>
                    <a:pt x="12588" y="13"/>
                    <a:pt x="12588" y="29"/>
                  </a:cubicBezTo>
                  <a:cubicBezTo>
                    <a:pt x="12588" y="29"/>
                    <a:pt x="12588" y="29"/>
                    <a:pt x="12588" y="29"/>
                  </a:cubicBezTo>
                  <a:cubicBezTo>
                    <a:pt x="12588" y="45"/>
                    <a:pt x="12576" y="58"/>
                    <a:pt x="12560" y="58"/>
                  </a:cubicBezTo>
                  <a:cubicBezTo>
                    <a:pt x="12560" y="58"/>
                    <a:pt x="12560" y="58"/>
                    <a:pt x="12560" y="58"/>
                  </a:cubicBezTo>
                  <a:cubicBezTo>
                    <a:pt x="12544" y="58"/>
                    <a:pt x="12530" y="45"/>
                    <a:pt x="12530" y="29"/>
                  </a:cubicBezTo>
                  <a:close/>
                  <a:moveTo>
                    <a:pt x="12356" y="29"/>
                  </a:moveTo>
                  <a:cubicBezTo>
                    <a:pt x="12356" y="13"/>
                    <a:pt x="12369" y="0"/>
                    <a:pt x="12386" y="0"/>
                  </a:cubicBezTo>
                  <a:cubicBezTo>
                    <a:pt x="12386" y="0"/>
                    <a:pt x="12386" y="0"/>
                    <a:pt x="12386" y="0"/>
                  </a:cubicBezTo>
                  <a:cubicBezTo>
                    <a:pt x="12402" y="0"/>
                    <a:pt x="12414" y="13"/>
                    <a:pt x="12414" y="29"/>
                  </a:cubicBezTo>
                  <a:cubicBezTo>
                    <a:pt x="12414" y="29"/>
                    <a:pt x="12414" y="29"/>
                    <a:pt x="12414" y="29"/>
                  </a:cubicBezTo>
                  <a:cubicBezTo>
                    <a:pt x="12414" y="45"/>
                    <a:pt x="12402" y="58"/>
                    <a:pt x="12386" y="58"/>
                  </a:cubicBezTo>
                  <a:cubicBezTo>
                    <a:pt x="12386" y="58"/>
                    <a:pt x="12386" y="58"/>
                    <a:pt x="12386" y="58"/>
                  </a:cubicBezTo>
                  <a:cubicBezTo>
                    <a:pt x="12369" y="58"/>
                    <a:pt x="12356" y="45"/>
                    <a:pt x="12356" y="29"/>
                  </a:cubicBezTo>
                  <a:close/>
                  <a:moveTo>
                    <a:pt x="12182" y="29"/>
                  </a:moveTo>
                  <a:cubicBezTo>
                    <a:pt x="12182" y="13"/>
                    <a:pt x="12195" y="0"/>
                    <a:pt x="12211" y="0"/>
                  </a:cubicBezTo>
                  <a:cubicBezTo>
                    <a:pt x="12211" y="0"/>
                    <a:pt x="12211" y="0"/>
                    <a:pt x="12211" y="0"/>
                  </a:cubicBezTo>
                  <a:cubicBezTo>
                    <a:pt x="12228" y="0"/>
                    <a:pt x="12240" y="13"/>
                    <a:pt x="12240" y="29"/>
                  </a:cubicBezTo>
                  <a:cubicBezTo>
                    <a:pt x="12240" y="29"/>
                    <a:pt x="12240" y="29"/>
                    <a:pt x="12240" y="29"/>
                  </a:cubicBezTo>
                  <a:cubicBezTo>
                    <a:pt x="12240" y="45"/>
                    <a:pt x="12228" y="58"/>
                    <a:pt x="12212" y="58"/>
                  </a:cubicBezTo>
                  <a:cubicBezTo>
                    <a:pt x="12212" y="58"/>
                    <a:pt x="12212" y="58"/>
                    <a:pt x="12212" y="58"/>
                  </a:cubicBezTo>
                  <a:cubicBezTo>
                    <a:pt x="12195" y="58"/>
                    <a:pt x="12182" y="45"/>
                    <a:pt x="12182" y="29"/>
                  </a:cubicBezTo>
                  <a:close/>
                  <a:moveTo>
                    <a:pt x="12008" y="29"/>
                  </a:moveTo>
                  <a:cubicBezTo>
                    <a:pt x="12008" y="13"/>
                    <a:pt x="12021" y="0"/>
                    <a:pt x="12037" y="0"/>
                  </a:cubicBezTo>
                  <a:cubicBezTo>
                    <a:pt x="12037" y="0"/>
                    <a:pt x="12037" y="0"/>
                    <a:pt x="12037" y="0"/>
                  </a:cubicBezTo>
                  <a:cubicBezTo>
                    <a:pt x="12054" y="0"/>
                    <a:pt x="12066" y="13"/>
                    <a:pt x="12066" y="29"/>
                  </a:cubicBezTo>
                  <a:cubicBezTo>
                    <a:pt x="12066" y="29"/>
                    <a:pt x="12066" y="29"/>
                    <a:pt x="12066" y="29"/>
                  </a:cubicBezTo>
                  <a:cubicBezTo>
                    <a:pt x="12066" y="45"/>
                    <a:pt x="12054" y="58"/>
                    <a:pt x="12037" y="58"/>
                  </a:cubicBezTo>
                  <a:cubicBezTo>
                    <a:pt x="12037" y="58"/>
                    <a:pt x="12037" y="58"/>
                    <a:pt x="12037" y="58"/>
                  </a:cubicBezTo>
                  <a:cubicBezTo>
                    <a:pt x="12021" y="58"/>
                    <a:pt x="12008" y="45"/>
                    <a:pt x="12008" y="29"/>
                  </a:cubicBezTo>
                  <a:close/>
                  <a:moveTo>
                    <a:pt x="11834" y="29"/>
                  </a:moveTo>
                  <a:cubicBezTo>
                    <a:pt x="11834" y="13"/>
                    <a:pt x="11847" y="0"/>
                    <a:pt x="11863" y="0"/>
                  </a:cubicBezTo>
                  <a:cubicBezTo>
                    <a:pt x="11863" y="0"/>
                    <a:pt x="11863" y="0"/>
                    <a:pt x="11863" y="0"/>
                  </a:cubicBezTo>
                  <a:cubicBezTo>
                    <a:pt x="11879" y="0"/>
                    <a:pt x="11892" y="13"/>
                    <a:pt x="11892" y="29"/>
                  </a:cubicBezTo>
                  <a:cubicBezTo>
                    <a:pt x="11892" y="29"/>
                    <a:pt x="11892" y="29"/>
                    <a:pt x="11892" y="29"/>
                  </a:cubicBezTo>
                  <a:cubicBezTo>
                    <a:pt x="11892" y="45"/>
                    <a:pt x="11879" y="58"/>
                    <a:pt x="11863" y="58"/>
                  </a:cubicBezTo>
                  <a:cubicBezTo>
                    <a:pt x="11863" y="58"/>
                    <a:pt x="11863" y="58"/>
                    <a:pt x="11863" y="58"/>
                  </a:cubicBezTo>
                  <a:cubicBezTo>
                    <a:pt x="11847" y="58"/>
                    <a:pt x="11834" y="45"/>
                    <a:pt x="11834" y="29"/>
                  </a:cubicBezTo>
                  <a:close/>
                  <a:moveTo>
                    <a:pt x="11660" y="29"/>
                  </a:moveTo>
                  <a:cubicBezTo>
                    <a:pt x="11660" y="13"/>
                    <a:pt x="11673" y="0"/>
                    <a:pt x="11689" y="0"/>
                  </a:cubicBezTo>
                  <a:cubicBezTo>
                    <a:pt x="11689" y="0"/>
                    <a:pt x="11689" y="0"/>
                    <a:pt x="11689" y="0"/>
                  </a:cubicBezTo>
                  <a:cubicBezTo>
                    <a:pt x="11705" y="0"/>
                    <a:pt x="11718" y="13"/>
                    <a:pt x="11718" y="29"/>
                  </a:cubicBezTo>
                  <a:cubicBezTo>
                    <a:pt x="11718" y="29"/>
                    <a:pt x="11718" y="29"/>
                    <a:pt x="11718" y="29"/>
                  </a:cubicBezTo>
                  <a:cubicBezTo>
                    <a:pt x="11718" y="45"/>
                    <a:pt x="11705" y="58"/>
                    <a:pt x="11689" y="58"/>
                  </a:cubicBezTo>
                  <a:cubicBezTo>
                    <a:pt x="11689" y="58"/>
                    <a:pt x="11689" y="58"/>
                    <a:pt x="11689" y="58"/>
                  </a:cubicBezTo>
                  <a:cubicBezTo>
                    <a:pt x="11673" y="58"/>
                    <a:pt x="11660" y="45"/>
                    <a:pt x="11660" y="29"/>
                  </a:cubicBezTo>
                  <a:close/>
                  <a:moveTo>
                    <a:pt x="11486" y="29"/>
                  </a:moveTo>
                  <a:cubicBezTo>
                    <a:pt x="11486" y="13"/>
                    <a:pt x="11499" y="0"/>
                    <a:pt x="11515" y="0"/>
                  </a:cubicBezTo>
                  <a:cubicBezTo>
                    <a:pt x="11515" y="0"/>
                    <a:pt x="11515" y="0"/>
                    <a:pt x="11515" y="0"/>
                  </a:cubicBezTo>
                  <a:cubicBezTo>
                    <a:pt x="11531" y="0"/>
                    <a:pt x="11544" y="13"/>
                    <a:pt x="11544" y="29"/>
                  </a:cubicBezTo>
                  <a:cubicBezTo>
                    <a:pt x="11544" y="29"/>
                    <a:pt x="11544" y="29"/>
                    <a:pt x="11544" y="29"/>
                  </a:cubicBezTo>
                  <a:cubicBezTo>
                    <a:pt x="11544" y="45"/>
                    <a:pt x="11531" y="58"/>
                    <a:pt x="11515" y="58"/>
                  </a:cubicBezTo>
                  <a:cubicBezTo>
                    <a:pt x="11515" y="58"/>
                    <a:pt x="11515" y="58"/>
                    <a:pt x="11515" y="58"/>
                  </a:cubicBezTo>
                  <a:cubicBezTo>
                    <a:pt x="11499" y="58"/>
                    <a:pt x="11486" y="45"/>
                    <a:pt x="11486" y="29"/>
                  </a:cubicBezTo>
                  <a:close/>
                  <a:moveTo>
                    <a:pt x="11312" y="29"/>
                  </a:moveTo>
                  <a:cubicBezTo>
                    <a:pt x="11312" y="13"/>
                    <a:pt x="11325" y="0"/>
                    <a:pt x="11341" y="0"/>
                  </a:cubicBezTo>
                  <a:cubicBezTo>
                    <a:pt x="11341" y="0"/>
                    <a:pt x="11341" y="0"/>
                    <a:pt x="11341" y="0"/>
                  </a:cubicBezTo>
                  <a:cubicBezTo>
                    <a:pt x="11357" y="0"/>
                    <a:pt x="11370" y="13"/>
                    <a:pt x="11370" y="29"/>
                  </a:cubicBezTo>
                  <a:cubicBezTo>
                    <a:pt x="11370" y="29"/>
                    <a:pt x="11370" y="29"/>
                    <a:pt x="11370" y="29"/>
                  </a:cubicBezTo>
                  <a:cubicBezTo>
                    <a:pt x="11370" y="45"/>
                    <a:pt x="11357" y="58"/>
                    <a:pt x="11341" y="58"/>
                  </a:cubicBezTo>
                  <a:cubicBezTo>
                    <a:pt x="11341" y="58"/>
                    <a:pt x="11341" y="58"/>
                    <a:pt x="11341" y="58"/>
                  </a:cubicBezTo>
                  <a:cubicBezTo>
                    <a:pt x="11325" y="58"/>
                    <a:pt x="11312" y="45"/>
                    <a:pt x="11312" y="29"/>
                  </a:cubicBezTo>
                  <a:close/>
                  <a:moveTo>
                    <a:pt x="11138" y="29"/>
                  </a:moveTo>
                  <a:cubicBezTo>
                    <a:pt x="11138" y="13"/>
                    <a:pt x="11151" y="0"/>
                    <a:pt x="11167" y="0"/>
                  </a:cubicBezTo>
                  <a:cubicBezTo>
                    <a:pt x="11167" y="0"/>
                    <a:pt x="11167" y="0"/>
                    <a:pt x="11167" y="0"/>
                  </a:cubicBezTo>
                  <a:cubicBezTo>
                    <a:pt x="11183" y="0"/>
                    <a:pt x="11196" y="13"/>
                    <a:pt x="11196" y="29"/>
                  </a:cubicBezTo>
                  <a:cubicBezTo>
                    <a:pt x="11196" y="29"/>
                    <a:pt x="11196" y="29"/>
                    <a:pt x="11196" y="29"/>
                  </a:cubicBezTo>
                  <a:cubicBezTo>
                    <a:pt x="11196" y="45"/>
                    <a:pt x="11183" y="58"/>
                    <a:pt x="11167" y="58"/>
                  </a:cubicBezTo>
                  <a:cubicBezTo>
                    <a:pt x="11167" y="58"/>
                    <a:pt x="11167" y="58"/>
                    <a:pt x="11167" y="58"/>
                  </a:cubicBezTo>
                  <a:cubicBezTo>
                    <a:pt x="11151" y="58"/>
                    <a:pt x="11138" y="45"/>
                    <a:pt x="11138" y="29"/>
                  </a:cubicBezTo>
                  <a:close/>
                  <a:moveTo>
                    <a:pt x="10964" y="29"/>
                  </a:moveTo>
                  <a:cubicBezTo>
                    <a:pt x="10964" y="13"/>
                    <a:pt x="10977" y="0"/>
                    <a:pt x="10993" y="0"/>
                  </a:cubicBezTo>
                  <a:cubicBezTo>
                    <a:pt x="10993" y="0"/>
                    <a:pt x="10993" y="0"/>
                    <a:pt x="10993" y="0"/>
                  </a:cubicBezTo>
                  <a:cubicBezTo>
                    <a:pt x="11009" y="0"/>
                    <a:pt x="11022" y="13"/>
                    <a:pt x="11022" y="29"/>
                  </a:cubicBezTo>
                  <a:cubicBezTo>
                    <a:pt x="11022" y="29"/>
                    <a:pt x="11022" y="29"/>
                    <a:pt x="11022" y="29"/>
                  </a:cubicBezTo>
                  <a:cubicBezTo>
                    <a:pt x="11022" y="45"/>
                    <a:pt x="11009" y="58"/>
                    <a:pt x="10993" y="58"/>
                  </a:cubicBezTo>
                  <a:cubicBezTo>
                    <a:pt x="10993" y="58"/>
                    <a:pt x="10993" y="58"/>
                    <a:pt x="10993" y="58"/>
                  </a:cubicBezTo>
                  <a:cubicBezTo>
                    <a:pt x="10977" y="58"/>
                    <a:pt x="10964" y="45"/>
                    <a:pt x="10964" y="29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891503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0779" y="616128"/>
            <a:ext cx="11340000" cy="486000"/>
          </a:xfrm>
        </p:spPr>
        <p:txBody>
          <a:bodyPr anchor="b" anchorCtr="0">
            <a:normAutofit/>
          </a:bodyPr>
          <a:lstStyle>
            <a:lvl1pPr algn="l">
              <a:lnSpc>
                <a:spcPts val="3827"/>
              </a:lnSpc>
              <a:defRPr sz="3500"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30778" y="1235246"/>
            <a:ext cx="11340001" cy="486000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sz="3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0" hasCustomPrompt="1"/>
          </p:nvPr>
        </p:nvSpPr>
        <p:spPr>
          <a:xfrm>
            <a:off x="430778" y="2694604"/>
            <a:ext cx="3240000" cy="1296000"/>
          </a:xfrm>
        </p:spPr>
        <p:txBody>
          <a:bodyPr>
            <a:normAutofit/>
          </a:bodyPr>
          <a:lstStyle>
            <a:lvl1pPr>
              <a:lnSpc>
                <a:spcPts val="2551"/>
              </a:lnSpc>
              <a:defRPr sz="1400" b="0">
                <a:solidFill>
                  <a:schemeClr val="tx2"/>
                </a:solidFill>
              </a:defRPr>
            </a:lvl1pPr>
            <a:lvl2pPr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tx2"/>
                </a:solidFill>
              </a:defRPr>
            </a:lvl3pPr>
            <a:lvl4pPr>
              <a:defRPr b="0">
                <a:solidFill>
                  <a:schemeClr val="tx2"/>
                </a:solidFill>
              </a:defRPr>
            </a:lvl4pPr>
            <a:lvl5pPr>
              <a:defRPr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Auteur</a:t>
            </a:r>
          </a:p>
          <a:p>
            <a:pPr lvl="0"/>
            <a:r>
              <a:rPr lang="nl-NL" dirty="0"/>
              <a:t>00 maand 0000</a:t>
            </a:r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1"/>
          </p:nvPr>
        </p:nvSpPr>
        <p:spPr bwMode="gray">
          <a:xfrm>
            <a:off x="6260482" y="1972378"/>
            <a:ext cx="3564000" cy="3564000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grpSp>
        <p:nvGrpSpPr>
          <p:cNvPr id="8" name="Group 4"/>
          <p:cNvGrpSpPr>
            <a:grpSpLocks noChangeAspect="1"/>
          </p:cNvGrpSpPr>
          <p:nvPr userDrawn="1"/>
        </p:nvGrpSpPr>
        <p:grpSpPr bwMode="gray">
          <a:xfrm>
            <a:off x="431800" y="331788"/>
            <a:ext cx="11339513" cy="49212"/>
            <a:chOff x="272" y="209"/>
            <a:chExt cx="7143" cy="31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 userDrawn="1"/>
          </p:nvSpPr>
          <p:spPr bwMode="gray">
            <a:xfrm>
              <a:off x="272" y="209"/>
              <a:ext cx="7143" cy="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" name="Freeform 5"/>
            <p:cNvSpPr>
              <a:spLocks/>
            </p:cNvSpPr>
            <p:nvPr userDrawn="1"/>
          </p:nvSpPr>
          <p:spPr bwMode="gray">
            <a:xfrm>
              <a:off x="272" y="209"/>
              <a:ext cx="31" cy="32"/>
            </a:xfrm>
            <a:custGeom>
              <a:avLst/>
              <a:gdLst>
                <a:gd name="T0" fmla="*/ 28 w 58"/>
                <a:gd name="T1" fmla="*/ 58 h 58"/>
                <a:gd name="T2" fmla="*/ 18 w 58"/>
                <a:gd name="T3" fmla="*/ 56 h 58"/>
                <a:gd name="T4" fmla="*/ 8 w 58"/>
                <a:gd name="T5" fmla="*/ 50 h 58"/>
                <a:gd name="T6" fmla="*/ 2 w 58"/>
                <a:gd name="T7" fmla="*/ 40 h 58"/>
                <a:gd name="T8" fmla="*/ 0 w 58"/>
                <a:gd name="T9" fmla="*/ 29 h 58"/>
                <a:gd name="T10" fmla="*/ 8 w 58"/>
                <a:gd name="T11" fmla="*/ 9 h 58"/>
                <a:gd name="T12" fmla="*/ 18 w 58"/>
                <a:gd name="T13" fmla="*/ 2 h 58"/>
                <a:gd name="T14" fmla="*/ 40 w 58"/>
                <a:gd name="T15" fmla="*/ 2 h 58"/>
                <a:gd name="T16" fmla="*/ 49 w 58"/>
                <a:gd name="T17" fmla="*/ 9 h 58"/>
                <a:gd name="T18" fmla="*/ 58 w 58"/>
                <a:gd name="T19" fmla="*/ 29 h 58"/>
                <a:gd name="T20" fmla="*/ 56 w 58"/>
                <a:gd name="T21" fmla="*/ 40 h 58"/>
                <a:gd name="T22" fmla="*/ 49 w 58"/>
                <a:gd name="T23" fmla="*/ 50 h 58"/>
                <a:gd name="T24" fmla="*/ 40 w 58"/>
                <a:gd name="T25" fmla="*/ 56 h 58"/>
                <a:gd name="T26" fmla="*/ 28 w 58"/>
                <a:gd name="T2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8">
                  <a:moveTo>
                    <a:pt x="28" y="58"/>
                  </a:moveTo>
                  <a:cubicBezTo>
                    <a:pt x="25" y="58"/>
                    <a:pt x="21" y="58"/>
                    <a:pt x="18" y="56"/>
                  </a:cubicBezTo>
                  <a:cubicBezTo>
                    <a:pt x="14" y="55"/>
                    <a:pt x="11" y="52"/>
                    <a:pt x="8" y="50"/>
                  </a:cubicBezTo>
                  <a:cubicBezTo>
                    <a:pt x="5" y="47"/>
                    <a:pt x="3" y="44"/>
                    <a:pt x="2" y="40"/>
                  </a:cubicBezTo>
                  <a:cubicBezTo>
                    <a:pt x="0" y="37"/>
                    <a:pt x="0" y="33"/>
                    <a:pt x="0" y="29"/>
                  </a:cubicBezTo>
                  <a:cubicBezTo>
                    <a:pt x="0" y="22"/>
                    <a:pt x="2" y="14"/>
                    <a:pt x="8" y="9"/>
                  </a:cubicBezTo>
                  <a:cubicBezTo>
                    <a:pt x="11" y="6"/>
                    <a:pt x="14" y="4"/>
                    <a:pt x="18" y="2"/>
                  </a:cubicBezTo>
                  <a:cubicBezTo>
                    <a:pt x="24" y="0"/>
                    <a:pt x="33" y="0"/>
                    <a:pt x="40" y="2"/>
                  </a:cubicBezTo>
                  <a:cubicBezTo>
                    <a:pt x="43" y="4"/>
                    <a:pt x="46" y="6"/>
                    <a:pt x="49" y="9"/>
                  </a:cubicBezTo>
                  <a:cubicBezTo>
                    <a:pt x="54" y="14"/>
                    <a:pt x="58" y="22"/>
                    <a:pt x="58" y="29"/>
                  </a:cubicBezTo>
                  <a:cubicBezTo>
                    <a:pt x="58" y="33"/>
                    <a:pt x="57" y="37"/>
                    <a:pt x="56" y="40"/>
                  </a:cubicBezTo>
                  <a:cubicBezTo>
                    <a:pt x="54" y="44"/>
                    <a:pt x="52" y="47"/>
                    <a:pt x="49" y="50"/>
                  </a:cubicBezTo>
                  <a:cubicBezTo>
                    <a:pt x="46" y="52"/>
                    <a:pt x="43" y="55"/>
                    <a:pt x="40" y="56"/>
                  </a:cubicBezTo>
                  <a:cubicBezTo>
                    <a:pt x="36" y="58"/>
                    <a:pt x="32" y="58"/>
                    <a:pt x="28" y="58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" name="Freeform 6"/>
            <p:cNvSpPr>
              <a:spLocks noEditPoints="1"/>
            </p:cNvSpPr>
            <p:nvPr userDrawn="1"/>
          </p:nvSpPr>
          <p:spPr bwMode="gray">
            <a:xfrm>
              <a:off x="365" y="209"/>
              <a:ext cx="7050" cy="32"/>
            </a:xfrm>
            <a:custGeom>
              <a:avLst/>
              <a:gdLst>
                <a:gd name="T0" fmla="*/ 1421 w 13111"/>
                <a:gd name="T1" fmla="*/ 0 h 58"/>
                <a:gd name="T2" fmla="*/ 1276 w 13111"/>
                <a:gd name="T3" fmla="*/ 29 h 58"/>
                <a:gd name="T4" fmla="*/ 1073 w 13111"/>
                <a:gd name="T5" fmla="*/ 58 h 58"/>
                <a:gd name="T6" fmla="*/ 870 w 13111"/>
                <a:gd name="T7" fmla="*/ 29 h 58"/>
                <a:gd name="T8" fmla="*/ 551 w 13111"/>
                <a:gd name="T9" fmla="*/ 0 h 58"/>
                <a:gd name="T10" fmla="*/ 406 w 13111"/>
                <a:gd name="T11" fmla="*/ 29 h 58"/>
                <a:gd name="T12" fmla="*/ 203 w 13111"/>
                <a:gd name="T13" fmla="*/ 58 h 58"/>
                <a:gd name="T14" fmla="*/ 0 w 13111"/>
                <a:gd name="T15" fmla="*/ 29 h 58"/>
                <a:gd name="T16" fmla="*/ 3684 w 13111"/>
                <a:gd name="T17" fmla="*/ 0 h 58"/>
                <a:gd name="T18" fmla="*/ 3538 w 13111"/>
                <a:gd name="T19" fmla="*/ 29 h 58"/>
                <a:gd name="T20" fmla="*/ 3336 w 13111"/>
                <a:gd name="T21" fmla="*/ 58 h 58"/>
                <a:gd name="T22" fmla="*/ 3132 w 13111"/>
                <a:gd name="T23" fmla="*/ 29 h 58"/>
                <a:gd name="T24" fmla="*/ 2813 w 13111"/>
                <a:gd name="T25" fmla="*/ 0 h 58"/>
                <a:gd name="T26" fmla="*/ 2668 w 13111"/>
                <a:gd name="T27" fmla="*/ 29 h 58"/>
                <a:gd name="T28" fmla="*/ 2465 w 13111"/>
                <a:gd name="T29" fmla="*/ 58 h 58"/>
                <a:gd name="T30" fmla="*/ 2262 w 13111"/>
                <a:gd name="T31" fmla="*/ 29 h 58"/>
                <a:gd name="T32" fmla="*/ 1943 w 13111"/>
                <a:gd name="T33" fmla="*/ 0 h 58"/>
                <a:gd name="T34" fmla="*/ 1798 w 13111"/>
                <a:gd name="T35" fmla="*/ 29 h 58"/>
                <a:gd name="T36" fmla="*/ 6468 w 13111"/>
                <a:gd name="T37" fmla="*/ 58 h 58"/>
                <a:gd name="T38" fmla="*/ 6265 w 13111"/>
                <a:gd name="T39" fmla="*/ 29 h 58"/>
                <a:gd name="T40" fmla="*/ 5946 w 13111"/>
                <a:gd name="T41" fmla="*/ 0 h 58"/>
                <a:gd name="T42" fmla="*/ 5801 w 13111"/>
                <a:gd name="T43" fmla="*/ 29 h 58"/>
                <a:gd name="T44" fmla="*/ 5598 w 13111"/>
                <a:gd name="T45" fmla="*/ 58 h 58"/>
                <a:gd name="T46" fmla="*/ 5395 w 13111"/>
                <a:gd name="T47" fmla="*/ 29 h 58"/>
                <a:gd name="T48" fmla="*/ 5076 w 13111"/>
                <a:gd name="T49" fmla="*/ 0 h 58"/>
                <a:gd name="T50" fmla="*/ 4931 w 13111"/>
                <a:gd name="T51" fmla="*/ 29 h 58"/>
                <a:gd name="T52" fmla="*/ 4728 w 13111"/>
                <a:gd name="T53" fmla="*/ 58 h 58"/>
                <a:gd name="T54" fmla="*/ 4524 w 13111"/>
                <a:gd name="T55" fmla="*/ 29 h 58"/>
                <a:gd name="T56" fmla="*/ 4206 w 13111"/>
                <a:gd name="T57" fmla="*/ 0 h 58"/>
                <a:gd name="T58" fmla="*/ 4060 w 13111"/>
                <a:gd name="T59" fmla="*/ 29 h 58"/>
                <a:gd name="T60" fmla="*/ 8731 w 13111"/>
                <a:gd name="T61" fmla="*/ 58 h 58"/>
                <a:gd name="T62" fmla="*/ 8528 w 13111"/>
                <a:gd name="T63" fmla="*/ 29 h 58"/>
                <a:gd name="T64" fmla="*/ 8208 w 13111"/>
                <a:gd name="T65" fmla="*/ 0 h 58"/>
                <a:gd name="T66" fmla="*/ 8064 w 13111"/>
                <a:gd name="T67" fmla="*/ 29 h 58"/>
                <a:gd name="T68" fmla="*/ 7860 w 13111"/>
                <a:gd name="T69" fmla="*/ 58 h 58"/>
                <a:gd name="T70" fmla="*/ 7657 w 13111"/>
                <a:gd name="T71" fmla="*/ 29 h 58"/>
                <a:gd name="T72" fmla="*/ 7338 w 13111"/>
                <a:gd name="T73" fmla="*/ 0 h 58"/>
                <a:gd name="T74" fmla="*/ 7193 w 13111"/>
                <a:gd name="T75" fmla="*/ 29 h 58"/>
                <a:gd name="T76" fmla="*/ 6990 w 13111"/>
                <a:gd name="T77" fmla="*/ 58 h 58"/>
                <a:gd name="T78" fmla="*/ 6787 w 13111"/>
                <a:gd name="T79" fmla="*/ 29 h 58"/>
                <a:gd name="T80" fmla="*/ 10819 w 13111"/>
                <a:gd name="T81" fmla="*/ 0 h 58"/>
                <a:gd name="T82" fmla="*/ 10674 w 13111"/>
                <a:gd name="T83" fmla="*/ 29 h 58"/>
                <a:gd name="T84" fmla="*/ 10471 w 13111"/>
                <a:gd name="T85" fmla="*/ 58 h 58"/>
                <a:gd name="T86" fmla="*/ 10268 w 13111"/>
                <a:gd name="T87" fmla="*/ 29 h 58"/>
                <a:gd name="T88" fmla="*/ 9949 w 13111"/>
                <a:gd name="T89" fmla="*/ 0 h 58"/>
                <a:gd name="T90" fmla="*/ 9804 w 13111"/>
                <a:gd name="T91" fmla="*/ 29 h 58"/>
                <a:gd name="T92" fmla="*/ 9601 w 13111"/>
                <a:gd name="T93" fmla="*/ 58 h 58"/>
                <a:gd name="T94" fmla="*/ 9398 w 13111"/>
                <a:gd name="T95" fmla="*/ 29 h 58"/>
                <a:gd name="T96" fmla="*/ 9079 w 13111"/>
                <a:gd name="T97" fmla="*/ 0 h 58"/>
                <a:gd name="T98" fmla="*/ 8934 w 13111"/>
                <a:gd name="T99" fmla="*/ 29 h 58"/>
                <a:gd name="T100" fmla="*/ 13082 w 13111"/>
                <a:gd name="T101" fmla="*/ 58 h 58"/>
                <a:gd name="T102" fmla="*/ 12878 w 13111"/>
                <a:gd name="T103" fmla="*/ 29 h 58"/>
                <a:gd name="T104" fmla="*/ 12560 w 13111"/>
                <a:gd name="T105" fmla="*/ 0 h 58"/>
                <a:gd name="T106" fmla="*/ 12414 w 13111"/>
                <a:gd name="T107" fmla="*/ 29 h 58"/>
                <a:gd name="T108" fmla="*/ 12212 w 13111"/>
                <a:gd name="T109" fmla="*/ 58 h 58"/>
                <a:gd name="T110" fmla="*/ 12008 w 13111"/>
                <a:gd name="T111" fmla="*/ 29 h 58"/>
                <a:gd name="T112" fmla="*/ 11689 w 13111"/>
                <a:gd name="T113" fmla="*/ 0 h 58"/>
                <a:gd name="T114" fmla="*/ 11544 w 13111"/>
                <a:gd name="T115" fmla="*/ 29 h 58"/>
                <a:gd name="T116" fmla="*/ 11341 w 13111"/>
                <a:gd name="T117" fmla="*/ 58 h 58"/>
                <a:gd name="T118" fmla="*/ 11138 w 13111"/>
                <a:gd name="T11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111" h="58">
                  <a:moveTo>
                    <a:pt x="1566" y="29"/>
                  </a:moveTo>
                  <a:cubicBezTo>
                    <a:pt x="1566" y="13"/>
                    <a:pt x="1579" y="0"/>
                    <a:pt x="1595" y="0"/>
                  </a:cubicBezTo>
                  <a:cubicBezTo>
                    <a:pt x="1595" y="0"/>
                    <a:pt x="1595" y="0"/>
                    <a:pt x="1595" y="0"/>
                  </a:cubicBezTo>
                  <a:cubicBezTo>
                    <a:pt x="1611" y="0"/>
                    <a:pt x="1624" y="13"/>
                    <a:pt x="1624" y="29"/>
                  </a:cubicBezTo>
                  <a:cubicBezTo>
                    <a:pt x="1624" y="29"/>
                    <a:pt x="1624" y="29"/>
                    <a:pt x="1624" y="29"/>
                  </a:cubicBezTo>
                  <a:cubicBezTo>
                    <a:pt x="1624" y="45"/>
                    <a:pt x="1611" y="58"/>
                    <a:pt x="1595" y="58"/>
                  </a:cubicBezTo>
                  <a:cubicBezTo>
                    <a:pt x="1595" y="58"/>
                    <a:pt x="1595" y="58"/>
                    <a:pt x="1595" y="58"/>
                  </a:cubicBezTo>
                  <a:cubicBezTo>
                    <a:pt x="1579" y="58"/>
                    <a:pt x="1566" y="45"/>
                    <a:pt x="1566" y="29"/>
                  </a:cubicBezTo>
                  <a:close/>
                  <a:moveTo>
                    <a:pt x="1392" y="29"/>
                  </a:moveTo>
                  <a:cubicBezTo>
                    <a:pt x="1392" y="13"/>
                    <a:pt x="1405" y="0"/>
                    <a:pt x="1421" y="0"/>
                  </a:cubicBezTo>
                  <a:cubicBezTo>
                    <a:pt x="1421" y="0"/>
                    <a:pt x="1421" y="0"/>
                    <a:pt x="1421" y="0"/>
                  </a:cubicBezTo>
                  <a:cubicBezTo>
                    <a:pt x="1437" y="0"/>
                    <a:pt x="1450" y="13"/>
                    <a:pt x="1450" y="29"/>
                  </a:cubicBezTo>
                  <a:cubicBezTo>
                    <a:pt x="1450" y="29"/>
                    <a:pt x="1450" y="29"/>
                    <a:pt x="1450" y="29"/>
                  </a:cubicBezTo>
                  <a:cubicBezTo>
                    <a:pt x="1450" y="45"/>
                    <a:pt x="1437" y="58"/>
                    <a:pt x="1421" y="58"/>
                  </a:cubicBezTo>
                  <a:cubicBezTo>
                    <a:pt x="1421" y="58"/>
                    <a:pt x="1421" y="58"/>
                    <a:pt x="1421" y="58"/>
                  </a:cubicBezTo>
                  <a:cubicBezTo>
                    <a:pt x="1405" y="58"/>
                    <a:pt x="1392" y="45"/>
                    <a:pt x="1392" y="29"/>
                  </a:cubicBezTo>
                  <a:close/>
                  <a:moveTo>
                    <a:pt x="1218" y="29"/>
                  </a:moveTo>
                  <a:cubicBezTo>
                    <a:pt x="1218" y="13"/>
                    <a:pt x="1231" y="0"/>
                    <a:pt x="1247" y="0"/>
                  </a:cubicBezTo>
                  <a:cubicBezTo>
                    <a:pt x="1247" y="0"/>
                    <a:pt x="1247" y="0"/>
                    <a:pt x="1247" y="0"/>
                  </a:cubicBezTo>
                  <a:cubicBezTo>
                    <a:pt x="1263" y="0"/>
                    <a:pt x="1276" y="13"/>
                    <a:pt x="1276" y="29"/>
                  </a:cubicBezTo>
                  <a:cubicBezTo>
                    <a:pt x="1276" y="29"/>
                    <a:pt x="1276" y="29"/>
                    <a:pt x="1276" y="29"/>
                  </a:cubicBezTo>
                  <a:cubicBezTo>
                    <a:pt x="1276" y="45"/>
                    <a:pt x="1263" y="58"/>
                    <a:pt x="1247" y="58"/>
                  </a:cubicBezTo>
                  <a:cubicBezTo>
                    <a:pt x="1247" y="58"/>
                    <a:pt x="1247" y="58"/>
                    <a:pt x="1247" y="58"/>
                  </a:cubicBezTo>
                  <a:cubicBezTo>
                    <a:pt x="1231" y="58"/>
                    <a:pt x="1218" y="45"/>
                    <a:pt x="1218" y="29"/>
                  </a:cubicBezTo>
                  <a:close/>
                  <a:moveTo>
                    <a:pt x="1044" y="29"/>
                  </a:moveTo>
                  <a:cubicBezTo>
                    <a:pt x="1044" y="13"/>
                    <a:pt x="1057" y="0"/>
                    <a:pt x="1073" y="0"/>
                  </a:cubicBezTo>
                  <a:cubicBezTo>
                    <a:pt x="1073" y="0"/>
                    <a:pt x="1073" y="0"/>
                    <a:pt x="1073" y="0"/>
                  </a:cubicBezTo>
                  <a:cubicBezTo>
                    <a:pt x="1089" y="0"/>
                    <a:pt x="1102" y="13"/>
                    <a:pt x="1102" y="29"/>
                  </a:cubicBezTo>
                  <a:cubicBezTo>
                    <a:pt x="1102" y="29"/>
                    <a:pt x="1102" y="29"/>
                    <a:pt x="1102" y="29"/>
                  </a:cubicBezTo>
                  <a:cubicBezTo>
                    <a:pt x="1102" y="45"/>
                    <a:pt x="1089" y="58"/>
                    <a:pt x="1073" y="58"/>
                  </a:cubicBezTo>
                  <a:cubicBezTo>
                    <a:pt x="1073" y="58"/>
                    <a:pt x="1073" y="58"/>
                    <a:pt x="1073" y="58"/>
                  </a:cubicBezTo>
                  <a:cubicBezTo>
                    <a:pt x="1057" y="58"/>
                    <a:pt x="1044" y="45"/>
                    <a:pt x="1044" y="29"/>
                  </a:cubicBezTo>
                  <a:close/>
                  <a:moveTo>
                    <a:pt x="870" y="29"/>
                  </a:moveTo>
                  <a:cubicBezTo>
                    <a:pt x="870" y="13"/>
                    <a:pt x="883" y="0"/>
                    <a:pt x="899" y="0"/>
                  </a:cubicBezTo>
                  <a:cubicBezTo>
                    <a:pt x="899" y="0"/>
                    <a:pt x="899" y="0"/>
                    <a:pt x="899" y="0"/>
                  </a:cubicBezTo>
                  <a:cubicBezTo>
                    <a:pt x="915" y="0"/>
                    <a:pt x="928" y="13"/>
                    <a:pt x="928" y="29"/>
                  </a:cubicBezTo>
                  <a:cubicBezTo>
                    <a:pt x="928" y="29"/>
                    <a:pt x="928" y="29"/>
                    <a:pt x="928" y="29"/>
                  </a:cubicBezTo>
                  <a:cubicBezTo>
                    <a:pt x="928" y="45"/>
                    <a:pt x="915" y="58"/>
                    <a:pt x="899" y="58"/>
                  </a:cubicBezTo>
                  <a:cubicBezTo>
                    <a:pt x="899" y="58"/>
                    <a:pt x="899" y="58"/>
                    <a:pt x="899" y="58"/>
                  </a:cubicBezTo>
                  <a:cubicBezTo>
                    <a:pt x="883" y="58"/>
                    <a:pt x="870" y="45"/>
                    <a:pt x="870" y="29"/>
                  </a:cubicBezTo>
                  <a:close/>
                  <a:moveTo>
                    <a:pt x="696" y="29"/>
                  </a:moveTo>
                  <a:cubicBezTo>
                    <a:pt x="696" y="13"/>
                    <a:pt x="709" y="0"/>
                    <a:pt x="72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41" y="0"/>
                    <a:pt x="754" y="13"/>
                    <a:pt x="754" y="29"/>
                  </a:cubicBezTo>
                  <a:cubicBezTo>
                    <a:pt x="754" y="29"/>
                    <a:pt x="754" y="29"/>
                    <a:pt x="754" y="29"/>
                  </a:cubicBezTo>
                  <a:cubicBezTo>
                    <a:pt x="754" y="45"/>
                    <a:pt x="741" y="58"/>
                    <a:pt x="725" y="58"/>
                  </a:cubicBezTo>
                  <a:cubicBezTo>
                    <a:pt x="725" y="58"/>
                    <a:pt x="725" y="58"/>
                    <a:pt x="725" y="58"/>
                  </a:cubicBezTo>
                  <a:cubicBezTo>
                    <a:pt x="709" y="58"/>
                    <a:pt x="696" y="45"/>
                    <a:pt x="696" y="29"/>
                  </a:cubicBezTo>
                  <a:close/>
                  <a:moveTo>
                    <a:pt x="522" y="29"/>
                  </a:moveTo>
                  <a:cubicBezTo>
                    <a:pt x="522" y="13"/>
                    <a:pt x="535" y="0"/>
                    <a:pt x="551" y="0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567" y="0"/>
                    <a:pt x="580" y="13"/>
                    <a:pt x="580" y="29"/>
                  </a:cubicBezTo>
                  <a:cubicBezTo>
                    <a:pt x="580" y="29"/>
                    <a:pt x="580" y="29"/>
                    <a:pt x="580" y="29"/>
                  </a:cubicBezTo>
                  <a:cubicBezTo>
                    <a:pt x="580" y="45"/>
                    <a:pt x="567" y="58"/>
                    <a:pt x="551" y="58"/>
                  </a:cubicBezTo>
                  <a:cubicBezTo>
                    <a:pt x="551" y="58"/>
                    <a:pt x="551" y="58"/>
                    <a:pt x="551" y="58"/>
                  </a:cubicBezTo>
                  <a:cubicBezTo>
                    <a:pt x="535" y="58"/>
                    <a:pt x="522" y="45"/>
                    <a:pt x="522" y="29"/>
                  </a:cubicBezTo>
                  <a:close/>
                  <a:moveTo>
                    <a:pt x="348" y="29"/>
                  </a:moveTo>
                  <a:cubicBezTo>
                    <a:pt x="348" y="13"/>
                    <a:pt x="360" y="0"/>
                    <a:pt x="377" y="0"/>
                  </a:cubicBezTo>
                  <a:cubicBezTo>
                    <a:pt x="377" y="0"/>
                    <a:pt x="377" y="0"/>
                    <a:pt x="377" y="0"/>
                  </a:cubicBezTo>
                  <a:cubicBezTo>
                    <a:pt x="393" y="0"/>
                    <a:pt x="406" y="13"/>
                    <a:pt x="406" y="29"/>
                  </a:cubicBezTo>
                  <a:cubicBezTo>
                    <a:pt x="406" y="29"/>
                    <a:pt x="406" y="29"/>
                    <a:pt x="406" y="29"/>
                  </a:cubicBezTo>
                  <a:cubicBezTo>
                    <a:pt x="406" y="45"/>
                    <a:pt x="393" y="58"/>
                    <a:pt x="377" y="58"/>
                  </a:cubicBezTo>
                  <a:cubicBezTo>
                    <a:pt x="377" y="58"/>
                    <a:pt x="377" y="58"/>
                    <a:pt x="377" y="58"/>
                  </a:cubicBezTo>
                  <a:cubicBezTo>
                    <a:pt x="360" y="58"/>
                    <a:pt x="348" y="45"/>
                    <a:pt x="348" y="29"/>
                  </a:cubicBezTo>
                  <a:close/>
                  <a:moveTo>
                    <a:pt x="174" y="29"/>
                  </a:moveTo>
                  <a:cubicBezTo>
                    <a:pt x="174" y="13"/>
                    <a:pt x="186" y="0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19" y="0"/>
                    <a:pt x="232" y="13"/>
                    <a:pt x="232" y="29"/>
                  </a:cubicBezTo>
                  <a:cubicBezTo>
                    <a:pt x="232" y="29"/>
                    <a:pt x="232" y="29"/>
                    <a:pt x="232" y="29"/>
                  </a:cubicBezTo>
                  <a:cubicBezTo>
                    <a:pt x="232" y="45"/>
                    <a:pt x="219" y="58"/>
                    <a:pt x="203" y="58"/>
                  </a:cubicBezTo>
                  <a:cubicBezTo>
                    <a:pt x="203" y="58"/>
                    <a:pt x="203" y="58"/>
                    <a:pt x="203" y="58"/>
                  </a:cubicBezTo>
                  <a:cubicBezTo>
                    <a:pt x="186" y="58"/>
                    <a:pt x="174" y="45"/>
                    <a:pt x="174" y="29"/>
                  </a:cubicBezTo>
                  <a:close/>
                  <a:moveTo>
                    <a:pt x="0" y="29"/>
                  </a:moveTo>
                  <a:cubicBezTo>
                    <a:pt x="0" y="13"/>
                    <a:pt x="12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12" y="58"/>
                    <a:pt x="0" y="45"/>
                    <a:pt x="0" y="29"/>
                  </a:cubicBezTo>
                  <a:close/>
                  <a:moveTo>
                    <a:pt x="3828" y="29"/>
                  </a:moveTo>
                  <a:cubicBezTo>
                    <a:pt x="3828" y="13"/>
                    <a:pt x="3842" y="0"/>
                    <a:pt x="3858" y="0"/>
                  </a:cubicBezTo>
                  <a:cubicBezTo>
                    <a:pt x="3858" y="0"/>
                    <a:pt x="3858" y="0"/>
                    <a:pt x="3858" y="0"/>
                  </a:cubicBezTo>
                  <a:cubicBezTo>
                    <a:pt x="3874" y="0"/>
                    <a:pt x="3886" y="13"/>
                    <a:pt x="3886" y="29"/>
                  </a:cubicBezTo>
                  <a:cubicBezTo>
                    <a:pt x="3886" y="29"/>
                    <a:pt x="3886" y="29"/>
                    <a:pt x="3886" y="29"/>
                  </a:cubicBezTo>
                  <a:cubicBezTo>
                    <a:pt x="3886" y="45"/>
                    <a:pt x="3874" y="58"/>
                    <a:pt x="3858" y="58"/>
                  </a:cubicBezTo>
                  <a:cubicBezTo>
                    <a:pt x="3858" y="58"/>
                    <a:pt x="3858" y="58"/>
                    <a:pt x="3858" y="58"/>
                  </a:cubicBezTo>
                  <a:cubicBezTo>
                    <a:pt x="3842" y="58"/>
                    <a:pt x="3828" y="45"/>
                    <a:pt x="3828" y="29"/>
                  </a:cubicBezTo>
                  <a:close/>
                  <a:moveTo>
                    <a:pt x="3654" y="29"/>
                  </a:moveTo>
                  <a:cubicBezTo>
                    <a:pt x="3654" y="13"/>
                    <a:pt x="3667" y="0"/>
                    <a:pt x="3684" y="0"/>
                  </a:cubicBezTo>
                  <a:cubicBezTo>
                    <a:pt x="3684" y="0"/>
                    <a:pt x="3684" y="0"/>
                    <a:pt x="3684" y="0"/>
                  </a:cubicBezTo>
                  <a:cubicBezTo>
                    <a:pt x="3700" y="0"/>
                    <a:pt x="3712" y="13"/>
                    <a:pt x="3712" y="29"/>
                  </a:cubicBezTo>
                  <a:cubicBezTo>
                    <a:pt x="3712" y="29"/>
                    <a:pt x="3712" y="29"/>
                    <a:pt x="3712" y="29"/>
                  </a:cubicBezTo>
                  <a:cubicBezTo>
                    <a:pt x="3712" y="45"/>
                    <a:pt x="3700" y="58"/>
                    <a:pt x="3684" y="58"/>
                  </a:cubicBezTo>
                  <a:cubicBezTo>
                    <a:pt x="3684" y="58"/>
                    <a:pt x="3684" y="58"/>
                    <a:pt x="3684" y="58"/>
                  </a:cubicBezTo>
                  <a:cubicBezTo>
                    <a:pt x="3667" y="58"/>
                    <a:pt x="3654" y="45"/>
                    <a:pt x="3654" y="29"/>
                  </a:cubicBezTo>
                  <a:close/>
                  <a:moveTo>
                    <a:pt x="3480" y="29"/>
                  </a:moveTo>
                  <a:cubicBezTo>
                    <a:pt x="3480" y="13"/>
                    <a:pt x="3493" y="0"/>
                    <a:pt x="3509" y="0"/>
                  </a:cubicBezTo>
                  <a:cubicBezTo>
                    <a:pt x="3509" y="0"/>
                    <a:pt x="3509" y="0"/>
                    <a:pt x="3509" y="0"/>
                  </a:cubicBezTo>
                  <a:cubicBezTo>
                    <a:pt x="3526" y="0"/>
                    <a:pt x="3538" y="13"/>
                    <a:pt x="3538" y="29"/>
                  </a:cubicBezTo>
                  <a:cubicBezTo>
                    <a:pt x="3538" y="29"/>
                    <a:pt x="3538" y="29"/>
                    <a:pt x="3538" y="29"/>
                  </a:cubicBezTo>
                  <a:cubicBezTo>
                    <a:pt x="3538" y="45"/>
                    <a:pt x="3526" y="58"/>
                    <a:pt x="3509" y="58"/>
                  </a:cubicBezTo>
                  <a:cubicBezTo>
                    <a:pt x="3509" y="58"/>
                    <a:pt x="3509" y="58"/>
                    <a:pt x="3509" y="58"/>
                  </a:cubicBezTo>
                  <a:cubicBezTo>
                    <a:pt x="3493" y="58"/>
                    <a:pt x="3480" y="45"/>
                    <a:pt x="3480" y="29"/>
                  </a:cubicBezTo>
                  <a:close/>
                  <a:moveTo>
                    <a:pt x="3306" y="29"/>
                  </a:moveTo>
                  <a:cubicBezTo>
                    <a:pt x="3306" y="13"/>
                    <a:pt x="3319" y="0"/>
                    <a:pt x="3335" y="0"/>
                  </a:cubicBezTo>
                  <a:cubicBezTo>
                    <a:pt x="3335" y="0"/>
                    <a:pt x="3335" y="0"/>
                    <a:pt x="3335" y="0"/>
                  </a:cubicBezTo>
                  <a:cubicBezTo>
                    <a:pt x="3352" y="0"/>
                    <a:pt x="3364" y="13"/>
                    <a:pt x="3364" y="29"/>
                  </a:cubicBezTo>
                  <a:cubicBezTo>
                    <a:pt x="3364" y="29"/>
                    <a:pt x="3364" y="29"/>
                    <a:pt x="3364" y="29"/>
                  </a:cubicBezTo>
                  <a:cubicBezTo>
                    <a:pt x="3364" y="45"/>
                    <a:pt x="3352" y="58"/>
                    <a:pt x="3336" y="58"/>
                  </a:cubicBezTo>
                  <a:cubicBezTo>
                    <a:pt x="3336" y="58"/>
                    <a:pt x="3336" y="58"/>
                    <a:pt x="3336" y="58"/>
                  </a:cubicBezTo>
                  <a:cubicBezTo>
                    <a:pt x="3319" y="58"/>
                    <a:pt x="3306" y="45"/>
                    <a:pt x="3306" y="29"/>
                  </a:cubicBezTo>
                  <a:close/>
                  <a:moveTo>
                    <a:pt x="3132" y="29"/>
                  </a:moveTo>
                  <a:cubicBezTo>
                    <a:pt x="3132" y="13"/>
                    <a:pt x="3145" y="0"/>
                    <a:pt x="3161" y="0"/>
                  </a:cubicBezTo>
                  <a:cubicBezTo>
                    <a:pt x="3161" y="0"/>
                    <a:pt x="3161" y="0"/>
                    <a:pt x="3161" y="0"/>
                  </a:cubicBezTo>
                  <a:cubicBezTo>
                    <a:pt x="3177" y="0"/>
                    <a:pt x="3190" y="13"/>
                    <a:pt x="3190" y="29"/>
                  </a:cubicBezTo>
                  <a:cubicBezTo>
                    <a:pt x="3190" y="29"/>
                    <a:pt x="3190" y="29"/>
                    <a:pt x="3190" y="29"/>
                  </a:cubicBezTo>
                  <a:cubicBezTo>
                    <a:pt x="3190" y="45"/>
                    <a:pt x="3177" y="58"/>
                    <a:pt x="3161" y="58"/>
                  </a:cubicBezTo>
                  <a:cubicBezTo>
                    <a:pt x="3161" y="58"/>
                    <a:pt x="3161" y="58"/>
                    <a:pt x="3161" y="58"/>
                  </a:cubicBezTo>
                  <a:cubicBezTo>
                    <a:pt x="3145" y="58"/>
                    <a:pt x="3132" y="45"/>
                    <a:pt x="3132" y="29"/>
                  </a:cubicBezTo>
                  <a:close/>
                  <a:moveTo>
                    <a:pt x="2958" y="29"/>
                  </a:moveTo>
                  <a:cubicBezTo>
                    <a:pt x="2958" y="13"/>
                    <a:pt x="2971" y="0"/>
                    <a:pt x="2987" y="0"/>
                  </a:cubicBezTo>
                  <a:cubicBezTo>
                    <a:pt x="2987" y="0"/>
                    <a:pt x="2987" y="0"/>
                    <a:pt x="2987" y="0"/>
                  </a:cubicBezTo>
                  <a:cubicBezTo>
                    <a:pt x="3003" y="0"/>
                    <a:pt x="3016" y="13"/>
                    <a:pt x="3016" y="29"/>
                  </a:cubicBezTo>
                  <a:cubicBezTo>
                    <a:pt x="3016" y="29"/>
                    <a:pt x="3016" y="29"/>
                    <a:pt x="3016" y="29"/>
                  </a:cubicBezTo>
                  <a:cubicBezTo>
                    <a:pt x="3016" y="45"/>
                    <a:pt x="3003" y="58"/>
                    <a:pt x="2987" y="58"/>
                  </a:cubicBezTo>
                  <a:cubicBezTo>
                    <a:pt x="2987" y="58"/>
                    <a:pt x="2987" y="58"/>
                    <a:pt x="2987" y="58"/>
                  </a:cubicBezTo>
                  <a:cubicBezTo>
                    <a:pt x="2971" y="58"/>
                    <a:pt x="2958" y="45"/>
                    <a:pt x="2958" y="29"/>
                  </a:cubicBezTo>
                  <a:close/>
                  <a:moveTo>
                    <a:pt x="2784" y="29"/>
                  </a:moveTo>
                  <a:cubicBezTo>
                    <a:pt x="2784" y="13"/>
                    <a:pt x="2797" y="0"/>
                    <a:pt x="2813" y="0"/>
                  </a:cubicBezTo>
                  <a:cubicBezTo>
                    <a:pt x="2813" y="0"/>
                    <a:pt x="2813" y="0"/>
                    <a:pt x="2813" y="0"/>
                  </a:cubicBezTo>
                  <a:cubicBezTo>
                    <a:pt x="2829" y="0"/>
                    <a:pt x="2842" y="13"/>
                    <a:pt x="2842" y="29"/>
                  </a:cubicBezTo>
                  <a:cubicBezTo>
                    <a:pt x="2842" y="29"/>
                    <a:pt x="2842" y="29"/>
                    <a:pt x="2842" y="29"/>
                  </a:cubicBezTo>
                  <a:cubicBezTo>
                    <a:pt x="2842" y="45"/>
                    <a:pt x="2829" y="58"/>
                    <a:pt x="2813" y="58"/>
                  </a:cubicBezTo>
                  <a:cubicBezTo>
                    <a:pt x="2813" y="58"/>
                    <a:pt x="2813" y="58"/>
                    <a:pt x="2813" y="58"/>
                  </a:cubicBezTo>
                  <a:cubicBezTo>
                    <a:pt x="2797" y="58"/>
                    <a:pt x="2784" y="45"/>
                    <a:pt x="2784" y="29"/>
                  </a:cubicBezTo>
                  <a:close/>
                  <a:moveTo>
                    <a:pt x="2610" y="29"/>
                  </a:moveTo>
                  <a:cubicBezTo>
                    <a:pt x="2610" y="13"/>
                    <a:pt x="2623" y="0"/>
                    <a:pt x="2639" y="0"/>
                  </a:cubicBezTo>
                  <a:cubicBezTo>
                    <a:pt x="2639" y="0"/>
                    <a:pt x="2639" y="0"/>
                    <a:pt x="2639" y="0"/>
                  </a:cubicBezTo>
                  <a:cubicBezTo>
                    <a:pt x="2655" y="0"/>
                    <a:pt x="2668" y="13"/>
                    <a:pt x="2668" y="29"/>
                  </a:cubicBezTo>
                  <a:cubicBezTo>
                    <a:pt x="2668" y="29"/>
                    <a:pt x="2668" y="29"/>
                    <a:pt x="2668" y="29"/>
                  </a:cubicBezTo>
                  <a:cubicBezTo>
                    <a:pt x="2668" y="45"/>
                    <a:pt x="2655" y="58"/>
                    <a:pt x="2639" y="58"/>
                  </a:cubicBezTo>
                  <a:cubicBezTo>
                    <a:pt x="2639" y="58"/>
                    <a:pt x="2639" y="58"/>
                    <a:pt x="2639" y="58"/>
                  </a:cubicBezTo>
                  <a:cubicBezTo>
                    <a:pt x="2623" y="58"/>
                    <a:pt x="2610" y="45"/>
                    <a:pt x="2610" y="29"/>
                  </a:cubicBezTo>
                  <a:close/>
                  <a:moveTo>
                    <a:pt x="2436" y="29"/>
                  </a:moveTo>
                  <a:cubicBezTo>
                    <a:pt x="2436" y="13"/>
                    <a:pt x="2449" y="0"/>
                    <a:pt x="2465" y="0"/>
                  </a:cubicBezTo>
                  <a:cubicBezTo>
                    <a:pt x="2465" y="0"/>
                    <a:pt x="2465" y="0"/>
                    <a:pt x="2465" y="0"/>
                  </a:cubicBezTo>
                  <a:cubicBezTo>
                    <a:pt x="2481" y="0"/>
                    <a:pt x="2494" y="13"/>
                    <a:pt x="2494" y="29"/>
                  </a:cubicBezTo>
                  <a:cubicBezTo>
                    <a:pt x="2494" y="29"/>
                    <a:pt x="2494" y="29"/>
                    <a:pt x="2494" y="29"/>
                  </a:cubicBezTo>
                  <a:cubicBezTo>
                    <a:pt x="2494" y="45"/>
                    <a:pt x="2481" y="58"/>
                    <a:pt x="2465" y="58"/>
                  </a:cubicBezTo>
                  <a:cubicBezTo>
                    <a:pt x="2465" y="58"/>
                    <a:pt x="2465" y="58"/>
                    <a:pt x="2465" y="58"/>
                  </a:cubicBezTo>
                  <a:cubicBezTo>
                    <a:pt x="2449" y="58"/>
                    <a:pt x="2436" y="45"/>
                    <a:pt x="2436" y="29"/>
                  </a:cubicBezTo>
                  <a:close/>
                  <a:moveTo>
                    <a:pt x="2262" y="29"/>
                  </a:moveTo>
                  <a:cubicBezTo>
                    <a:pt x="2262" y="13"/>
                    <a:pt x="2275" y="0"/>
                    <a:pt x="2291" y="0"/>
                  </a:cubicBezTo>
                  <a:cubicBezTo>
                    <a:pt x="2291" y="0"/>
                    <a:pt x="2291" y="0"/>
                    <a:pt x="2291" y="0"/>
                  </a:cubicBezTo>
                  <a:cubicBezTo>
                    <a:pt x="2307" y="0"/>
                    <a:pt x="2320" y="13"/>
                    <a:pt x="2320" y="29"/>
                  </a:cubicBezTo>
                  <a:cubicBezTo>
                    <a:pt x="2320" y="29"/>
                    <a:pt x="2320" y="29"/>
                    <a:pt x="2320" y="29"/>
                  </a:cubicBezTo>
                  <a:cubicBezTo>
                    <a:pt x="2320" y="45"/>
                    <a:pt x="2307" y="58"/>
                    <a:pt x="2291" y="58"/>
                  </a:cubicBezTo>
                  <a:cubicBezTo>
                    <a:pt x="2291" y="58"/>
                    <a:pt x="2291" y="58"/>
                    <a:pt x="2291" y="58"/>
                  </a:cubicBezTo>
                  <a:cubicBezTo>
                    <a:pt x="2275" y="58"/>
                    <a:pt x="2262" y="45"/>
                    <a:pt x="2262" y="29"/>
                  </a:cubicBezTo>
                  <a:close/>
                  <a:moveTo>
                    <a:pt x="2088" y="29"/>
                  </a:moveTo>
                  <a:cubicBezTo>
                    <a:pt x="2088" y="13"/>
                    <a:pt x="2101" y="0"/>
                    <a:pt x="2117" y="0"/>
                  </a:cubicBezTo>
                  <a:cubicBezTo>
                    <a:pt x="2117" y="0"/>
                    <a:pt x="2117" y="0"/>
                    <a:pt x="2117" y="0"/>
                  </a:cubicBezTo>
                  <a:cubicBezTo>
                    <a:pt x="2133" y="0"/>
                    <a:pt x="2146" y="13"/>
                    <a:pt x="2146" y="29"/>
                  </a:cubicBezTo>
                  <a:cubicBezTo>
                    <a:pt x="2146" y="29"/>
                    <a:pt x="2146" y="29"/>
                    <a:pt x="2146" y="29"/>
                  </a:cubicBezTo>
                  <a:cubicBezTo>
                    <a:pt x="2146" y="45"/>
                    <a:pt x="2133" y="58"/>
                    <a:pt x="2117" y="58"/>
                  </a:cubicBezTo>
                  <a:cubicBezTo>
                    <a:pt x="2117" y="58"/>
                    <a:pt x="2117" y="58"/>
                    <a:pt x="2117" y="58"/>
                  </a:cubicBezTo>
                  <a:cubicBezTo>
                    <a:pt x="2101" y="58"/>
                    <a:pt x="2088" y="45"/>
                    <a:pt x="2088" y="29"/>
                  </a:cubicBezTo>
                  <a:close/>
                  <a:moveTo>
                    <a:pt x="1914" y="29"/>
                  </a:moveTo>
                  <a:cubicBezTo>
                    <a:pt x="1914" y="13"/>
                    <a:pt x="1927" y="0"/>
                    <a:pt x="1943" y="0"/>
                  </a:cubicBezTo>
                  <a:cubicBezTo>
                    <a:pt x="1943" y="0"/>
                    <a:pt x="1943" y="0"/>
                    <a:pt x="1943" y="0"/>
                  </a:cubicBezTo>
                  <a:cubicBezTo>
                    <a:pt x="1959" y="0"/>
                    <a:pt x="1972" y="13"/>
                    <a:pt x="1972" y="29"/>
                  </a:cubicBezTo>
                  <a:cubicBezTo>
                    <a:pt x="1972" y="29"/>
                    <a:pt x="1972" y="29"/>
                    <a:pt x="1972" y="29"/>
                  </a:cubicBezTo>
                  <a:cubicBezTo>
                    <a:pt x="1972" y="45"/>
                    <a:pt x="1959" y="58"/>
                    <a:pt x="1943" y="58"/>
                  </a:cubicBezTo>
                  <a:cubicBezTo>
                    <a:pt x="1943" y="58"/>
                    <a:pt x="1943" y="58"/>
                    <a:pt x="1943" y="58"/>
                  </a:cubicBezTo>
                  <a:cubicBezTo>
                    <a:pt x="1927" y="58"/>
                    <a:pt x="1914" y="45"/>
                    <a:pt x="1914" y="29"/>
                  </a:cubicBezTo>
                  <a:close/>
                  <a:moveTo>
                    <a:pt x="1740" y="29"/>
                  </a:moveTo>
                  <a:cubicBezTo>
                    <a:pt x="1740" y="13"/>
                    <a:pt x="1753" y="0"/>
                    <a:pt x="1769" y="0"/>
                  </a:cubicBezTo>
                  <a:cubicBezTo>
                    <a:pt x="1769" y="0"/>
                    <a:pt x="1769" y="0"/>
                    <a:pt x="1769" y="0"/>
                  </a:cubicBezTo>
                  <a:cubicBezTo>
                    <a:pt x="1785" y="0"/>
                    <a:pt x="1798" y="13"/>
                    <a:pt x="1798" y="29"/>
                  </a:cubicBezTo>
                  <a:cubicBezTo>
                    <a:pt x="1798" y="29"/>
                    <a:pt x="1798" y="29"/>
                    <a:pt x="1798" y="29"/>
                  </a:cubicBezTo>
                  <a:cubicBezTo>
                    <a:pt x="1798" y="45"/>
                    <a:pt x="1785" y="58"/>
                    <a:pt x="1769" y="58"/>
                  </a:cubicBezTo>
                  <a:cubicBezTo>
                    <a:pt x="1769" y="58"/>
                    <a:pt x="1769" y="58"/>
                    <a:pt x="1769" y="58"/>
                  </a:cubicBezTo>
                  <a:cubicBezTo>
                    <a:pt x="1753" y="58"/>
                    <a:pt x="1740" y="45"/>
                    <a:pt x="1740" y="29"/>
                  </a:cubicBezTo>
                  <a:close/>
                  <a:moveTo>
                    <a:pt x="6439" y="29"/>
                  </a:moveTo>
                  <a:cubicBezTo>
                    <a:pt x="6439" y="13"/>
                    <a:pt x="6452" y="0"/>
                    <a:pt x="6468" y="0"/>
                  </a:cubicBezTo>
                  <a:cubicBezTo>
                    <a:pt x="6468" y="0"/>
                    <a:pt x="6468" y="0"/>
                    <a:pt x="6468" y="0"/>
                  </a:cubicBezTo>
                  <a:cubicBezTo>
                    <a:pt x="6484" y="0"/>
                    <a:pt x="6497" y="13"/>
                    <a:pt x="6497" y="29"/>
                  </a:cubicBezTo>
                  <a:cubicBezTo>
                    <a:pt x="6497" y="29"/>
                    <a:pt x="6497" y="29"/>
                    <a:pt x="6497" y="29"/>
                  </a:cubicBezTo>
                  <a:cubicBezTo>
                    <a:pt x="6497" y="45"/>
                    <a:pt x="6484" y="58"/>
                    <a:pt x="6468" y="58"/>
                  </a:cubicBezTo>
                  <a:cubicBezTo>
                    <a:pt x="6468" y="58"/>
                    <a:pt x="6468" y="58"/>
                    <a:pt x="6468" y="58"/>
                  </a:cubicBezTo>
                  <a:cubicBezTo>
                    <a:pt x="6452" y="58"/>
                    <a:pt x="6439" y="45"/>
                    <a:pt x="6439" y="29"/>
                  </a:cubicBezTo>
                  <a:close/>
                  <a:moveTo>
                    <a:pt x="6265" y="29"/>
                  </a:moveTo>
                  <a:cubicBezTo>
                    <a:pt x="6265" y="13"/>
                    <a:pt x="6278" y="0"/>
                    <a:pt x="6294" y="0"/>
                  </a:cubicBezTo>
                  <a:cubicBezTo>
                    <a:pt x="6294" y="0"/>
                    <a:pt x="6294" y="0"/>
                    <a:pt x="6294" y="0"/>
                  </a:cubicBezTo>
                  <a:cubicBezTo>
                    <a:pt x="6310" y="0"/>
                    <a:pt x="6323" y="13"/>
                    <a:pt x="6323" y="29"/>
                  </a:cubicBezTo>
                  <a:cubicBezTo>
                    <a:pt x="6323" y="29"/>
                    <a:pt x="6323" y="29"/>
                    <a:pt x="6323" y="29"/>
                  </a:cubicBezTo>
                  <a:cubicBezTo>
                    <a:pt x="6323" y="45"/>
                    <a:pt x="6310" y="58"/>
                    <a:pt x="6294" y="58"/>
                  </a:cubicBezTo>
                  <a:cubicBezTo>
                    <a:pt x="6294" y="58"/>
                    <a:pt x="6294" y="58"/>
                    <a:pt x="6294" y="58"/>
                  </a:cubicBezTo>
                  <a:cubicBezTo>
                    <a:pt x="6278" y="58"/>
                    <a:pt x="6265" y="45"/>
                    <a:pt x="6265" y="29"/>
                  </a:cubicBezTo>
                  <a:close/>
                  <a:moveTo>
                    <a:pt x="6091" y="29"/>
                  </a:moveTo>
                  <a:cubicBezTo>
                    <a:pt x="6091" y="13"/>
                    <a:pt x="6104" y="0"/>
                    <a:pt x="6120" y="0"/>
                  </a:cubicBezTo>
                  <a:cubicBezTo>
                    <a:pt x="6120" y="0"/>
                    <a:pt x="6120" y="0"/>
                    <a:pt x="6120" y="0"/>
                  </a:cubicBezTo>
                  <a:cubicBezTo>
                    <a:pt x="6136" y="0"/>
                    <a:pt x="6149" y="13"/>
                    <a:pt x="6149" y="29"/>
                  </a:cubicBezTo>
                  <a:cubicBezTo>
                    <a:pt x="6149" y="29"/>
                    <a:pt x="6149" y="29"/>
                    <a:pt x="6149" y="29"/>
                  </a:cubicBezTo>
                  <a:cubicBezTo>
                    <a:pt x="6149" y="45"/>
                    <a:pt x="6136" y="58"/>
                    <a:pt x="6120" y="58"/>
                  </a:cubicBezTo>
                  <a:cubicBezTo>
                    <a:pt x="6120" y="58"/>
                    <a:pt x="6120" y="58"/>
                    <a:pt x="6120" y="58"/>
                  </a:cubicBezTo>
                  <a:cubicBezTo>
                    <a:pt x="6104" y="58"/>
                    <a:pt x="6091" y="45"/>
                    <a:pt x="6091" y="29"/>
                  </a:cubicBezTo>
                  <a:close/>
                  <a:moveTo>
                    <a:pt x="5917" y="29"/>
                  </a:moveTo>
                  <a:cubicBezTo>
                    <a:pt x="5917" y="13"/>
                    <a:pt x="5930" y="0"/>
                    <a:pt x="5946" y="0"/>
                  </a:cubicBezTo>
                  <a:cubicBezTo>
                    <a:pt x="5946" y="0"/>
                    <a:pt x="5946" y="0"/>
                    <a:pt x="5946" y="0"/>
                  </a:cubicBezTo>
                  <a:cubicBezTo>
                    <a:pt x="5962" y="0"/>
                    <a:pt x="5975" y="13"/>
                    <a:pt x="5975" y="29"/>
                  </a:cubicBezTo>
                  <a:cubicBezTo>
                    <a:pt x="5975" y="29"/>
                    <a:pt x="5975" y="29"/>
                    <a:pt x="5975" y="29"/>
                  </a:cubicBezTo>
                  <a:cubicBezTo>
                    <a:pt x="5975" y="45"/>
                    <a:pt x="5962" y="58"/>
                    <a:pt x="5946" y="58"/>
                  </a:cubicBezTo>
                  <a:cubicBezTo>
                    <a:pt x="5946" y="58"/>
                    <a:pt x="5946" y="58"/>
                    <a:pt x="5946" y="58"/>
                  </a:cubicBezTo>
                  <a:cubicBezTo>
                    <a:pt x="5930" y="58"/>
                    <a:pt x="5917" y="45"/>
                    <a:pt x="5917" y="29"/>
                  </a:cubicBezTo>
                  <a:close/>
                  <a:moveTo>
                    <a:pt x="5743" y="29"/>
                  </a:moveTo>
                  <a:cubicBezTo>
                    <a:pt x="5743" y="13"/>
                    <a:pt x="5756" y="0"/>
                    <a:pt x="5772" y="0"/>
                  </a:cubicBezTo>
                  <a:cubicBezTo>
                    <a:pt x="5772" y="0"/>
                    <a:pt x="5772" y="0"/>
                    <a:pt x="5772" y="0"/>
                  </a:cubicBezTo>
                  <a:cubicBezTo>
                    <a:pt x="5788" y="0"/>
                    <a:pt x="5801" y="13"/>
                    <a:pt x="5801" y="29"/>
                  </a:cubicBezTo>
                  <a:cubicBezTo>
                    <a:pt x="5801" y="29"/>
                    <a:pt x="5801" y="29"/>
                    <a:pt x="5801" y="29"/>
                  </a:cubicBezTo>
                  <a:cubicBezTo>
                    <a:pt x="5801" y="45"/>
                    <a:pt x="5788" y="58"/>
                    <a:pt x="5772" y="58"/>
                  </a:cubicBezTo>
                  <a:cubicBezTo>
                    <a:pt x="5772" y="58"/>
                    <a:pt x="5772" y="58"/>
                    <a:pt x="5772" y="58"/>
                  </a:cubicBezTo>
                  <a:cubicBezTo>
                    <a:pt x="5756" y="58"/>
                    <a:pt x="5743" y="45"/>
                    <a:pt x="5743" y="29"/>
                  </a:cubicBezTo>
                  <a:close/>
                  <a:moveTo>
                    <a:pt x="5569" y="29"/>
                  </a:moveTo>
                  <a:cubicBezTo>
                    <a:pt x="5569" y="13"/>
                    <a:pt x="5582" y="0"/>
                    <a:pt x="5598" y="0"/>
                  </a:cubicBezTo>
                  <a:cubicBezTo>
                    <a:pt x="5598" y="0"/>
                    <a:pt x="5598" y="0"/>
                    <a:pt x="5598" y="0"/>
                  </a:cubicBezTo>
                  <a:cubicBezTo>
                    <a:pt x="5614" y="0"/>
                    <a:pt x="5627" y="13"/>
                    <a:pt x="5627" y="29"/>
                  </a:cubicBezTo>
                  <a:cubicBezTo>
                    <a:pt x="5627" y="29"/>
                    <a:pt x="5627" y="29"/>
                    <a:pt x="5627" y="29"/>
                  </a:cubicBezTo>
                  <a:cubicBezTo>
                    <a:pt x="5627" y="45"/>
                    <a:pt x="5614" y="58"/>
                    <a:pt x="5598" y="58"/>
                  </a:cubicBezTo>
                  <a:cubicBezTo>
                    <a:pt x="5598" y="58"/>
                    <a:pt x="5598" y="58"/>
                    <a:pt x="5598" y="58"/>
                  </a:cubicBezTo>
                  <a:cubicBezTo>
                    <a:pt x="5582" y="58"/>
                    <a:pt x="5569" y="45"/>
                    <a:pt x="5569" y="29"/>
                  </a:cubicBezTo>
                  <a:close/>
                  <a:moveTo>
                    <a:pt x="5395" y="29"/>
                  </a:moveTo>
                  <a:cubicBezTo>
                    <a:pt x="5395" y="13"/>
                    <a:pt x="5408" y="0"/>
                    <a:pt x="5424" y="0"/>
                  </a:cubicBezTo>
                  <a:cubicBezTo>
                    <a:pt x="5424" y="0"/>
                    <a:pt x="5424" y="0"/>
                    <a:pt x="5424" y="0"/>
                  </a:cubicBezTo>
                  <a:cubicBezTo>
                    <a:pt x="5440" y="0"/>
                    <a:pt x="5453" y="13"/>
                    <a:pt x="5453" y="29"/>
                  </a:cubicBezTo>
                  <a:cubicBezTo>
                    <a:pt x="5453" y="29"/>
                    <a:pt x="5453" y="29"/>
                    <a:pt x="5453" y="29"/>
                  </a:cubicBezTo>
                  <a:cubicBezTo>
                    <a:pt x="5453" y="45"/>
                    <a:pt x="5440" y="58"/>
                    <a:pt x="5424" y="58"/>
                  </a:cubicBezTo>
                  <a:cubicBezTo>
                    <a:pt x="5424" y="58"/>
                    <a:pt x="5424" y="58"/>
                    <a:pt x="5424" y="58"/>
                  </a:cubicBezTo>
                  <a:cubicBezTo>
                    <a:pt x="5408" y="58"/>
                    <a:pt x="5395" y="45"/>
                    <a:pt x="5395" y="29"/>
                  </a:cubicBezTo>
                  <a:close/>
                  <a:moveTo>
                    <a:pt x="5221" y="29"/>
                  </a:moveTo>
                  <a:cubicBezTo>
                    <a:pt x="5221" y="13"/>
                    <a:pt x="5234" y="0"/>
                    <a:pt x="5250" y="0"/>
                  </a:cubicBezTo>
                  <a:cubicBezTo>
                    <a:pt x="5250" y="0"/>
                    <a:pt x="5250" y="0"/>
                    <a:pt x="5250" y="0"/>
                  </a:cubicBezTo>
                  <a:cubicBezTo>
                    <a:pt x="5266" y="0"/>
                    <a:pt x="5279" y="13"/>
                    <a:pt x="5279" y="29"/>
                  </a:cubicBezTo>
                  <a:cubicBezTo>
                    <a:pt x="5279" y="29"/>
                    <a:pt x="5279" y="29"/>
                    <a:pt x="5279" y="29"/>
                  </a:cubicBezTo>
                  <a:cubicBezTo>
                    <a:pt x="5279" y="45"/>
                    <a:pt x="5266" y="58"/>
                    <a:pt x="5250" y="58"/>
                  </a:cubicBezTo>
                  <a:cubicBezTo>
                    <a:pt x="5250" y="58"/>
                    <a:pt x="5250" y="58"/>
                    <a:pt x="5250" y="58"/>
                  </a:cubicBezTo>
                  <a:cubicBezTo>
                    <a:pt x="5234" y="58"/>
                    <a:pt x="5221" y="45"/>
                    <a:pt x="5221" y="29"/>
                  </a:cubicBezTo>
                  <a:close/>
                  <a:moveTo>
                    <a:pt x="5047" y="29"/>
                  </a:moveTo>
                  <a:cubicBezTo>
                    <a:pt x="5047" y="13"/>
                    <a:pt x="5060" y="0"/>
                    <a:pt x="5076" y="0"/>
                  </a:cubicBezTo>
                  <a:cubicBezTo>
                    <a:pt x="5076" y="0"/>
                    <a:pt x="5076" y="0"/>
                    <a:pt x="5076" y="0"/>
                  </a:cubicBezTo>
                  <a:cubicBezTo>
                    <a:pt x="5092" y="0"/>
                    <a:pt x="5105" y="13"/>
                    <a:pt x="5105" y="29"/>
                  </a:cubicBezTo>
                  <a:cubicBezTo>
                    <a:pt x="5105" y="29"/>
                    <a:pt x="5105" y="29"/>
                    <a:pt x="5105" y="29"/>
                  </a:cubicBezTo>
                  <a:cubicBezTo>
                    <a:pt x="5105" y="45"/>
                    <a:pt x="5092" y="58"/>
                    <a:pt x="5076" y="58"/>
                  </a:cubicBezTo>
                  <a:cubicBezTo>
                    <a:pt x="5076" y="58"/>
                    <a:pt x="5076" y="58"/>
                    <a:pt x="5076" y="58"/>
                  </a:cubicBezTo>
                  <a:cubicBezTo>
                    <a:pt x="5060" y="58"/>
                    <a:pt x="5047" y="45"/>
                    <a:pt x="5047" y="29"/>
                  </a:cubicBezTo>
                  <a:close/>
                  <a:moveTo>
                    <a:pt x="4873" y="29"/>
                  </a:moveTo>
                  <a:cubicBezTo>
                    <a:pt x="4873" y="13"/>
                    <a:pt x="4886" y="0"/>
                    <a:pt x="4902" y="0"/>
                  </a:cubicBezTo>
                  <a:cubicBezTo>
                    <a:pt x="4902" y="0"/>
                    <a:pt x="4902" y="0"/>
                    <a:pt x="4902" y="0"/>
                  </a:cubicBezTo>
                  <a:cubicBezTo>
                    <a:pt x="4918" y="0"/>
                    <a:pt x="4931" y="13"/>
                    <a:pt x="4931" y="29"/>
                  </a:cubicBezTo>
                  <a:cubicBezTo>
                    <a:pt x="4931" y="29"/>
                    <a:pt x="4931" y="29"/>
                    <a:pt x="4931" y="29"/>
                  </a:cubicBezTo>
                  <a:cubicBezTo>
                    <a:pt x="4931" y="45"/>
                    <a:pt x="4918" y="58"/>
                    <a:pt x="4902" y="58"/>
                  </a:cubicBezTo>
                  <a:cubicBezTo>
                    <a:pt x="4902" y="58"/>
                    <a:pt x="4902" y="58"/>
                    <a:pt x="4902" y="58"/>
                  </a:cubicBezTo>
                  <a:cubicBezTo>
                    <a:pt x="4886" y="58"/>
                    <a:pt x="4873" y="45"/>
                    <a:pt x="4873" y="29"/>
                  </a:cubicBezTo>
                  <a:close/>
                  <a:moveTo>
                    <a:pt x="4698" y="29"/>
                  </a:moveTo>
                  <a:cubicBezTo>
                    <a:pt x="4698" y="13"/>
                    <a:pt x="4712" y="0"/>
                    <a:pt x="4728" y="0"/>
                  </a:cubicBezTo>
                  <a:cubicBezTo>
                    <a:pt x="4728" y="0"/>
                    <a:pt x="4728" y="0"/>
                    <a:pt x="4728" y="0"/>
                  </a:cubicBezTo>
                  <a:cubicBezTo>
                    <a:pt x="4744" y="0"/>
                    <a:pt x="4757" y="13"/>
                    <a:pt x="4757" y="29"/>
                  </a:cubicBezTo>
                  <a:cubicBezTo>
                    <a:pt x="4757" y="29"/>
                    <a:pt x="4757" y="29"/>
                    <a:pt x="4757" y="29"/>
                  </a:cubicBezTo>
                  <a:cubicBezTo>
                    <a:pt x="4757" y="45"/>
                    <a:pt x="4744" y="58"/>
                    <a:pt x="4728" y="58"/>
                  </a:cubicBezTo>
                  <a:cubicBezTo>
                    <a:pt x="4728" y="58"/>
                    <a:pt x="4728" y="58"/>
                    <a:pt x="4728" y="58"/>
                  </a:cubicBezTo>
                  <a:cubicBezTo>
                    <a:pt x="4712" y="58"/>
                    <a:pt x="4698" y="45"/>
                    <a:pt x="4698" y="29"/>
                  </a:cubicBezTo>
                  <a:close/>
                  <a:moveTo>
                    <a:pt x="4524" y="29"/>
                  </a:moveTo>
                  <a:cubicBezTo>
                    <a:pt x="4524" y="13"/>
                    <a:pt x="4538" y="0"/>
                    <a:pt x="4554" y="0"/>
                  </a:cubicBezTo>
                  <a:cubicBezTo>
                    <a:pt x="4554" y="0"/>
                    <a:pt x="4554" y="0"/>
                    <a:pt x="4554" y="0"/>
                  </a:cubicBezTo>
                  <a:cubicBezTo>
                    <a:pt x="4570" y="0"/>
                    <a:pt x="4583" y="13"/>
                    <a:pt x="4583" y="29"/>
                  </a:cubicBezTo>
                  <a:cubicBezTo>
                    <a:pt x="4583" y="29"/>
                    <a:pt x="4583" y="29"/>
                    <a:pt x="4583" y="29"/>
                  </a:cubicBezTo>
                  <a:cubicBezTo>
                    <a:pt x="4583" y="45"/>
                    <a:pt x="4570" y="58"/>
                    <a:pt x="4554" y="58"/>
                  </a:cubicBezTo>
                  <a:cubicBezTo>
                    <a:pt x="4554" y="58"/>
                    <a:pt x="4554" y="58"/>
                    <a:pt x="4554" y="58"/>
                  </a:cubicBezTo>
                  <a:cubicBezTo>
                    <a:pt x="4538" y="58"/>
                    <a:pt x="4524" y="45"/>
                    <a:pt x="4524" y="29"/>
                  </a:cubicBezTo>
                  <a:close/>
                  <a:moveTo>
                    <a:pt x="4350" y="29"/>
                  </a:moveTo>
                  <a:cubicBezTo>
                    <a:pt x="4350" y="13"/>
                    <a:pt x="4364" y="0"/>
                    <a:pt x="4380" y="0"/>
                  </a:cubicBezTo>
                  <a:cubicBezTo>
                    <a:pt x="4380" y="0"/>
                    <a:pt x="4380" y="0"/>
                    <a:pt x="4380" y="0"/>
                  </a:cubicBezTo>
                  <a:cubicBezTo>
                    <a:pt x="4396" y="0"/>
                    <a:pt x="4409" y="13"/>
                    <a:pt x="4409" y="29"/>
                  </a:cubicBezTo>
                  <a:cubicBezTo>
                    <a:pt x="4409" y="29"/>
                    <a:pt x="4409" y="29"/>
                    <a:pt x="4409" y="29"/>
                  </a:cubicBezTo>
                  <a:cubicBezTo>
                    <a:pt x="4409" y="45"/>
                    <a:pt x="4396" y="58"/>
                    <a:pt x="4380" y="58"/>
                  </a:cubicBezTo>
                  <a:cubicBezTo>
                    <a:pt x="4380" y="58"/>
                    <a:pt x="4380" y="58"/>
                    <a:pt x="4380" y="58"/>
                  </a:cubicBezTo>
                  <a:cubicBezTo>
                    <a:pt x="4364" y="58"/>
                    <a:pt x="4350" y="45"/>
                    <a:pt x="4350" y="29"/>
                  </a:cubicBezTo>
                  <a:close/>
                  <a:moveTo>
                    <a:pt x="4176" y="29"/>
                  </a:moveTo>
                  <a:cubicBezTo>
                    <a:pt x="4176" y="13"/>
                    <a:pt x="4190" y="0"/>
                    <a:pt x="4206" y="0"/>
                  </a:cubicBezTo>
                  <a:cubicBezTo>
                    <a:pt x="4206" y="0"/>
                    <a:pt x="4206" y="0"/>
                    <a:pt x="4206" y="0"/>
                  </a:cubicBezTo>
                  <a:cubicBezTo>
                    <a:pt x="4222" y="0"/>
                    <a:pt x="4235" y="13"/>
                    <a:pt x="4235" y="29"/>
                  </a:cubicBezTo>
                  <a:cubicBezTo>
                    <a:pt x="4235" y="29"/>
                    <a:pt x="4235" y="29"/>
                    <a:pt x="4235" y="29"/>
                  </a:cubicBezTo>
                  <a:cubicBezTo>
                    <a:pt x="4235" y="45"/>
                    <a:pt x="4222" y="58"/>
                    <a:pt x="4206" y="58"/>
                  </a:cubicBezTo>
                  <a:cubicBezTo>
                    <a:pt x="4206" y="58"/>
                    <a:pt x="4206" y="58"/>
                    <a:pt x="4206" y="58"/>
                  </a:cubicBezTo>
                  <a:cubicBezTo>
                    <a:pt x="4190" y="58"/>
                    <a:pt x="4176" y="45"/>
                    <a:pt x="4176" y="29"/>
                  </a:cubicBezTo>
                  <a:close/>
                  <a:moveTo>
                    <a:pt x="4002" y="29"/>
                  </a:moveTo>
                  <a:cubicBezTo>
                    <a:pt x="4002" y="13"/>
                    <a:pt x="4016" y="0"/>
                    <a:pt x="4032" y="0"/>
                  </a:cubicBezTo>
                  <a:cubicBezTo>
                    <a:pt x="4032" y="0"/>
                    <a:pt x="4032" y="0"/>
                    <a:pt x="4032" y="0"/>
                  </a:cubicBezTo>
                  <a:cubicBezTo>
                    <a:pt x="4048" y="0"/>
                    <a:pt x="4060" y="13"/>
                    <a:pt x="4060" y="29"/>
                  </a:cubicBezTo>
                  <a:cubicBezTo>
                    <a:pt x="4060" y="29"/>
                    <a:pt x="4060" y="29"/>
                    <a:pt x="4060" y="29"/>
                  </a:cubicBezTo>
                  <a:cubicBezTo>
                    <a:pt x="4060" y="45"/>
                    <a:pt x="4048" y="58"/>
                    <a:pt x="4032" y="58"/>
                  </a:cubicBezTo>
                  <a:cubicBezTo>
                    <a:pt x="4032" y="58"/>
                    <a:pt x="4032" y="58"/>
                    <a:pt x="4032" y="58"/>
                  </a:cubicBezTo>
                  <a:cubicBezTo>
                    <a:pt x="4016" y="58"/>
                    <a:pt x="4002" y="45"/>
                    <a:pt x="4002" y="29"/>
                  </a:cubicBezTo>
                  <a:close/>
                  <a:moveTo>
                    <a:pt x="8702" y="29"/>
                  </a:moveTo>
                  <a:cubicBezTo>
                    <a:pt x="8702" y="13"/>
                    <a:pt x="8714" y="0"/>
                    <a:pt x="8731" y="0"/>
                  </a:cubicBezTo>
                  <a:cubicBezTo>
                    <a:pt x="8731" y="0"/>
                    <a:pt x="8731" y="0"/>
                    <a:pt x="8731" y="0"/>
                  </a:cubicBezTo>
                  <a:cubicBezTo>
                    <a:pt x="8747" y="0"/>
                    <a:pt x="8760" y="13"/>
                    <a:pt x="8760" y="29"/>
                  </a:cubicBezTo>
                  <a:cubicBezTo>
                    <a:pt x="8760" y="29"/>
                    <a:pt x="8760" y="29"/>
                    <a:pt x="8760" y="29"/>
                  </a:cubicBezTo>
                  <a:cubicBezTo>
                    <a:pt x="8760" y="45"/>
                    <a:pt x="8747" y="58"/>
                    <a:pt x="8731" y="58"/>
                  </a:cubicBezTo>
                  <a:cubicBezTo>
                    <a:pt x="8731" y="58"/>
                    <a:pt x="8731" y="58"/>
                    <a:pt x="8731" y="58"/>
                  </a:cubicBezTo>
                  <a:cubicBezTo>
                    <a:pt x="8714" y="58"/>
                    <a:pt x="8702" y="45"/>
                    <a:pt x="8702" y="29"/>
                  </a:cubicBezTo>
                  <a:close/>
                  <a:moveTo>
                    <a:pt x="8528" y="29"/>
                  </a:moveTo>
                  <a:cubicBezTo>
                    <a:pt x="8528" y="13"/>
                    <a:pt x="8540" y="0"/>
                    <a:pt x="8556" y="0"/>
                  </a:cubicBezTo>
                  <a:cubicBezTo>
                    <a:pt x="8556" y="0"/>
                    <a:pt x="8556" y="0"/>
                    <a:pt x="8556" y="0"/>
                  </a:cubicBezTo>
                  <a:cubicBezTo>
                    <a:pt x="8572" y="0"/>
                    <a:pt x="8586" y="13"/>
                    <a:pt x="8586" y="29"/>
                  </a:cubicBezTo>
                  <a:cubicBezTo>
                    <a:pt x="8586" y="29"/>
                    <a:pt x="8586" y="29"/>
                    <a:pt x="8586" y="29"/>
                  </a:cubicBezTo>
                  <a:cubicBezTo>
                    <a:pt x="8586" y="45"/>
                    <a:pt x="8572" y="58"/>
                    <a:pt x="8556" y="58"/>
                  </a:cubicBezTo>
                  <a:cubicBezTo>
                    <a:pt x="8556" y="58"/>
                    <a:pt x="8556" y="58"/>
                    <a:pt x="8556" y="58"/>
                  </a:cubicBezTo>
                  <a:cubicBezTo>
                    <a:pt x="8540" y="58"/>
                    <a:pt x="8528" y="45"/>
                    <a:pt x="8528" y="29"/>
                  </a:cubicBezTo>
                  <a:close/>
                  <a:moveTo>
                    <a:pt x="8354" y="29"/>
                  </a:moveTo>
                  <a:cubicBezTo>
                    <a:pt x="8354" y="13"/>
                    <a:pt x="8366" y="0"/>
                    <a:pt x="8382" y="0"/>
                  </a:cubicBezTo>
                  <a:cubicBezTo>
                    <a:pt x="8382" y="0"/>
                    <a:pt x="8382" y="0"/>
                    <a:pt x="8382" y="0"/>
                  </a:cubicBezTo>
                  <a:cubicBezTo>
                    <a:pt x="8398" y="0"/>
                    <a:pt x="8412" y="13"/>
                    <a:pt x="8412" y="29"/>
                  </a:cubicBezTo>
                  <a:cubicBezTo>
                    <a:pt x="8412" y="29"/>
                    <a:pt x="8412" y="29"/>
                    <a:pt x="8412" y="29"/>
                  </a:cubicBezTo>
                  <a:cubicBezTo>
                    <a:pt x="8412" y="45"/>
                    <a:pt x="8398" y="58"/>
                    <a:pt x="8382" y="58"/>
                  </a:cubicBezTo>
                  <a:cubicBezTo>
                    <a:pt x="8382" y="58"/>
                    <a:pt x="8382" y="58"/>
                    <a:pt x="8382" y="58"/>
                  </a:cubicBezTo>
                  <a:cubicBezTo>
                    <a:pt x="8366" y="58"/>
                    <a:pt x="8354" y="45"/>
                    <a:pt x="8354" y="29"/>
                  </a:cubicBezTo>
                  <a:close/>
                  <a:moveTo>
                    <a:pt x="8179" y="29"/>
                  </a:moveTo>
                  <a:cubicBezTo>
                    <a:pt x="8179" y="13"/>
                    <a:pt x="8192" y="0"/>
                    <a:pt x="8208" y="0"/>
                  </a:cubicBezTo>
                  <a:cubicBezTo>
                    <a:pt x="8208" y="0"/>
                    <a:pt x="8208" y="0"/>
                    <a:pt x="8208" y="0"/>
                  </a:cubicBezTo>
                  <a:cubicBezTo>
                    <a:pt x="8224" y="0"/>
                    <a:pt x="8238" y="13"/>
                    <a:pt x="8238" y="29"/>
                  </a:cubicBezTo>
                  <a:cubicBezTo>
                    <a:pt x="8238" y="29"/>
                    <a:pt x="8238" y="29"/>
                    <a:pt x="8238" y="29"/>
                  </a:cubicBezTo>
                  <a:cubicBezTo>
                    <a:pt x="8238" y="45"/>
                    <a:pt x="8224" y="58"/>
                    <a:pt x="8208" y="58"/>
                  </a:cubicBezTo>
                  <a:cubicBezTo>
                    <a:pt x="8208" y="58"/>
                    <a:pt x="8208" y="58"/>
                    <a:pt x="8208" y="58"/>
                  </a:cubicBezTo>
                  <a:cubicBezTo>
                    <a:pt x="8192" y="58"/>
                    <a:pt x="8179" y="45"/>
                    <a:pt x="8179" y="29"/>
                  </a:cubicBezTo>
                  <a:close/>
                  <a:moveTo>
                    <a:pt x="8005" y="29"/>
                  </a:moveTo>
                  <a:cubicBezTo>
                    <a:pt x="8005" y="13"/>
                    <a:pt x="8018" y="0"/>
                    <a:pt x="8034" y="0"/>
                  </a:cubicBezTo>
                  <a:cubicBezTo>
                    <a:pt x="8034" y="0"/>
                    <a:pt x="8034" y="0"/>
                    <a:pt x="8034" y="0"/>
                  </a:cubicBezTo>
                  <a:cubicBezTo>
                    <a:pt x="8050" y="0"/>
                    <a:pt x="8064" y="13"/>
                    <a:pt x="8064" y="29"/>
                  </a:cubicBezTo>
                  <a:cubicBezTo>
                    <a:pt x="8064" y="29"/>
                    <a:pt x="8064" y="29"/>
                    <a:pt x="8064" y="29"/>
                  </a:cubicBezTo>
                  <a:cubicBezTo>
                    <a:pt x="8064" y="45"/>
                    <a:pt x="8050" y="58"/>
                    <a:pt x="8034" y="58"/>
                  </a:cubicBezTo>
                  <a:cubicBezTo>
                    <a:pt x="8034" y="58"/>
                    <a:pt x="8034" y="58"/>
                    <a:pt x="8034" y="58"/>
                  </a:cubicBezTo>
                  <a:cubicBezTo>
                    <a:pt x="8018" y="58"/>
                    <a:pt x="8005" y="45"/>
                    <a:pt x="8005" y="29"/>
                  </a:cubicBezTo>
                  <a:close/>
                  <a:moveTo>
                    <a:pt x="7831" y="29"/>
                  </a:moveTo>
                  <a:cubicBezTo>
                    <a:pt x="7831" y="13"/>
                    <a:pt x="7844" y="0"/>
                    <a:pt x="7860" y="0"/>
                  </a:cubicBezTo>
                  <a:cubicBezTo>
                    <a:pt x="7860" y="0"/>
                    <a:pt x="7860" y="0"/>
                    <a:pt x="7860" y="0"/>
                  </a:cubicBezTo>
                  <a:cubicBezTo>
                    <a:pt x="7876" y="0"/>
                    <a:pt x="7890" y="13"/>
                    <a:pt x="7890" y="29"/>
                  </a:cubicBezTo>
                  <a:cubicBezTo>
                    <a:pt x="7890" y="29"/>
                    <a:pt x="7890" y="29"/>
                    <a:pt x="7890" y="29"/>
                  </a:cubicBezTo>
                  <a:cubicBezTo>
                    <a:pt x="7890" y="45"/>
                    <a:pt x="7876" y="58"/>
                    <a:pt x="7860" y="58"/>
                  </a:cubicBezTo>
                  <a:cubicBezTo>
                    <a:pt x="7860" y="58"/>
                    <a:pt x="7860" y="58"/>
                    <a:pt x="7860" y="58"/>
                  </a:cubicBezTo>
                  <a:cubicBezTo>
                    <a:pt x="7844" y="58"/>
                    <a:pt x="7831" y="45"/>
                    <a:pt x="7831" y="29"/>
                  </a:cubicBezTo>
                  <a:close/>
                  <a:moveTo>
                    <a:pt x="7657" y="29"/>
                  </a:moveTo>
                  <a:cubicBezTo>
                    <a:pt x="7657" y="13"/>
                    <a:pt x="7670" y="0"/>
                    <a:pt x="7686" y="0"/>
                  </a:cubicBezTo>
                  <a:cubicBezTo>
                    <a:pt x="7686" y="0"/>
                    <a:pt x="7686" y="0"/>
                    <a:pt x="7686" y="0"/>
                  </a:cubicBezTo>
                  <a:cubicBezTo>
                    <a:pt x="7702" y="0"/>
                    <a:pt x="7716" y="13"/>
                    <a:pt x="7716" y="29"/>
                  </a:cubicBezTo>
                  <a:cubicBezTo>
                    <a:pt x="7716" y="29"/>
                    <a:pt x="7716" y="29"/>
                    <a:pt x="7716" y="29"/>
                  </a:cubicBezTo>
                  <a:cubicBezTo>
                    <a:pt x="7716" y="45"/>
                    <a:pt x="7702" y="58"/>
                    <a:pt x="7686" y="58"/>
                  </a:cubicBezTo>
                  <a:cubicBezTo>
                    <a:pt x="7686" y="58"/>
                    <a:pt x="7686" y="58"/>
                    <a:pt x="7686" y="58"/>
                  </a:cubicBezTo>
                  <a:cubicBezTo>
                    <a:pt x="7670" y="58"/>
                    <a:pt x="7657" y="45"/>
                    <a:pt x="7657" y="29"/>
                  </a:cubicBezTo>
                  <a:close/>
                  <a:moveTo>
                    <a:pt x="7483" y="29"/>
                  </a:moveTo>
                  <a:cubicBezTo>
                    <a:pt x="7483" y="13"/>
                    <a:pt x="7496" y="0"/>
                    <a:pt x="7512" y="0"/>
                  </a:cubicBezTo>
                  <a:cubicBezTo>
                    <a:pt x="7512" y="0"/>
                    <a:pt x="7512" y="0"/>
                    <a:pt x="7512" y="0"/>
                  </a:cubicBezTo>
                  <a:cubicBezTo>
                    <a:pt x="7528" y="0"/>
                    <a:pt x="7542" y="13"/>
                    <a:pt x="7542" y="29"/>
                  </a:cubicBezTo>
                  <a:cubicBezTo>
                    <a:pt x="7542" y="29"/>
                    <a:pt x="7542" y="29"/>
                    <a:pt x="7542" y="29"/>
                  </a:cubicBezTo>
                  <a:cubicBezTo>
                    <a:pt x="7542" y="45"/>
                    <a:pt x="7528" y="58"/>
                    <a:pt x="7512" y="58"/>
                  </a:cubicBezTo>
                  <a:cubicBezTo>
                    <a:pt x="7512" y="58"/>
                    <a:pt x="7512" y="58"/>
                    <a:pt x="7512" y="58"/>
                  </a:cubicBezTo>
                  <a:cubicBezTo>
                    <a:pt x="7496" y="58"/>
                    <a:pt x="7483" y="45"/>
                    <a:pt x="7483" y="29"/>
                  </a:cubicBezTo>
                  <a:close/>
                  <a:moveTo>
                    <a:pt x="7309" y="29"/>
                  </a:moveTo>
                  <a:cubicBezTo>
                    <a:pt x="7309" y="13"/>
                    <a:pt x="7322" y="0"/>
                    <a:pt x="7338" y="0"/>
                  </a:cubicBezTo>
                  <a:cubicBezTo>
                    <a:pt x="7338" y="0"/>
                    <a:pt x="7338" y="0"/>
                    <a:pt x="7338" y="0"/>
                  </a:cubicBezTo>
                  <a:cubicBezTo>
                    <a:pt x="7354" y="0"/>
                    <a:pt x="7367" y="13"/>
                    <a:pt x="7367" y="29"/>
                  </a:cubicBezTo>
                  <a:cubicBezTo>
                    <a:pt x="7367" y="29"/>
                    <a:pt x="7367" y="29"/>
                    <a:pt x="7367" y="29"/>
                  </a:cubicBezTo>
                  <a:cubicBezTo>
                    <a:pt x="7367" y="45"/>
                    <a:pt x="7354" y="58"/>
                    <a:pt x="7338" y="58"/>
                  </a:cubicBezTo>
                  <a:cubicBezTo>
                    <a:pt x="7338" y="58"/>
                    <a:pt x="7338" y="58"/>
                    <a:pt x="7338" y="58"/>
                  </a:cubicBezTo>
                  <a:cubicBezTo>
                    <a:pt x="7322" y="58"/>
                    <a:pt x="7309" y="45"/>
                    <a:pt x="7309" y="29"/>
                  </a:cubicBezTo>
                  <a:close/>
                  <a:moveTo>
                    <a:pt x="7135" y="29"/>
                  </a:moveTo>
                  <a:cubicBezTo>
                    <a:pt x="7135" y="13"/>
                    <a:pt x="7148" y="0"/>
                    <a:pt x="7164" y="0"/>
                  </a:cubicBezTo>
                  <a:cubicBezTo>
                    <a:pt x="7164" y="0"/>
                    <a:pt x="7164" y="0"/>
                    <a:pt x="7164" y="0"/>
                  </a:cubicBezTo>
                  <a:cubicBezTo>
                    <a:pt x="7180" y="0"/>
                    <a:pt x="7193" y="13"/>
                    <a:pt x="7193" y="29"/>
                  </a:cubicBezTo>
                  <a:cubicBezTo>
                    <a:pt x="7193" y="29"/>
                    <a:pt x="7193" y="29"/>
                    <a:pt x="7193" y="29"/>
                  </a:cubicBezTo>
                  <a:cubicBezTo>
                    <a:pt x="7193" y="45"/>
                    <a:pt x="7180" y="58"/>
                    <a:pt x="7164" y="58"/>
                  </a:cubicBezTo>
                  <a:cubicBezTo>
                    <a:pt x="7164" y="58"/>
                    <a:pt x="7164" y="58"/>
                    <a:pt x="7164" y="58"/>
                  </a:cubicBezTo>
                  <a:cubicBezTo>
                    <a:pt x="7148" y="58"/>
                    <a:pt x="7135" y="45"/>
                    <a:pt x="7135" y="29"/>
                  </a:cubicBezTo>
                  <a:close/>
                  <a:moveTo>
                    <a:pt x="6961" y="29"/>
                  </a:moveTo>
                  <a:cubicBezTo>
                    <a:pt x="6961" y="13"/>
                    <a:pt x="6974" y="0"/>
                    <a:pt x="6990" y="0"/>
                  </a:cubicBezTo>
                  <a:cubicBezTo>
                    <a:pt x="6990" y="0"/>
                    <a:pt x="6990" y="0"/>
                    <a:pt x="6990" y="0"/>
                  </a:cubicBezTo>
                  <a:cubicBezTo>
                    <a:pt x="7006" y="0"/>
                    <a:pt x="7019" y="13"/>
                    <a:pt x="7019" y="29"/>
                  </a:cubicBezTo>
                  <a:cubicBezTo>
                    <a:pt x="7019" y="29"/>
                    <a:pt x="7019" y="29"/>
                    <a:pt x="7019" y="29"/>
                  </a:cubicBezTo>
                  <a:cubicBezTo>
                    <a:pt x="7019" y="45"/>
                    <a:pt x="7006" y="58"/>
                    <a:pt x="6990" y="58"/>
                  </a:cubicBezTo>
                  <a:cubicBezTo>
                    <a:pt x="6990" y="58"/>
                    <a:pt x="6990" y="58"/>
                    <a:pt x="6990" y="58"/>
                  </a:cubicBezTo>
                  <a:cubicBezTo>
                    <a:pt x="6974" y="58"/>
                    <a:pt x="6961" y="45"/>
                    <a:pt x="6961" y="29"/>
                  </a:cubicBezTo>
                  <a:close/>
                  <a:moveTo>
                    <a:pt x="6787" y="29"/>
                  </a:moveTo>
                  <a:cubicBezTo>
                    <a:pt x="6787" y="13"/>
                    <a:pt x="6800" y="0"/>
                    <a:pt x="6816" y="0"/>
                  </a:cubicBezTo>
                  <a:cubicBezTo>
                    <a:pt x="6816" y="0"/>
                    <a:pt x="6816" y="0"/>
                    <a:pt x="6816" y="0"/>
                  </a:cubicBezTo>
                  <a:cubicBezTo>
                    <a:pt x="6832" y="0"/>
                    <a:pt x="6845" y="13"/>
                    <a:pt x="6845" y="29"/>
                  </a:cubicBezTo>
                  <a:cubicBezTo>
                    <a:pt x="6845" y="29"/>
                    <a:pt x="6845" y="29"/>
                    <a:pt x="6845" y="29"/>
                  </a:cubicBezTo>
                  <a:cubicBezTo>
                    <a:pt x="6845" y="45"/>
                    <a:pt x="6832" y="58"/>
                    <a:pt x="6816" y="58"/>
                  </a:cubicBezTo>
                  <a:cubicBezTo>
                    <a:pt x="6816" y="58"/>
                    <a:pt x="6816" y="58"/>
                    <a:pt x="6816" y="58"/>
                  </a:cubicBezTo>
                  <a:cubicBezTo>
                    <a:pt x="6800" y="58"/>
                    <a:pt x="6787" y="45"/>
                    <a:pt x="6787" y="29"/>
                  </a:cubicBezTo>
                  <a:close/>
                  <a:moveTo>
                    <a:pt x="6613" y="29"/>
                  </a:moveTo>
                  <a:cubicBezTo>
                    <a:pt x="6613" y="13"/>
                    <a:pt x="6626" y="0"/>
                    <a:pt x="6642" y="0"/>
                  </a:cubicBezTo>
                  <a:cubicBezTo>
                    <a:pt x="6642" y="0"/>
                    <a:pt x="6642" y="0"/>
                    <a:pt x="6642" y="0"/>
                  </a:cubicBezTo>
                  <a:cubicBezTo>
                    <a:pt x="6658" y="0"/>
                    <a:pt x="6671" y="13"/>
                    <a:pt x="6671" y="29"/>
                  </a:cubicBezTo>
                  <a:cubicBezTo>
                    <a:pt x="6671" y="29"/>
                    <a:pt x="6671" y="29"/>
                    <a:pt x="6671" y="29"/>
                  </a:cubicBezTo>
                  <a:cubicBezTo>
                    <a:pt x="6671" y="45"/>
                    <a:pt x="6658" y="58"/>
                    <a:pt x="6642" y="58"/>
                  </a:cubicBezTo>
                  <a:cubicBezTo>
                    <a:pt x="6642" y="58"/>
                    <a:pt x="6642" y="58"/>
                    <a:pt x="6642" y="58"/>
                  </a:cubicBezTo>
                  <a:cubicBezTo>
                    <a:pt x="6626" y="58"/>
                    <a:pt x="6613" y="45"/>
                    <a:pt x="6613" y="29"/>
                  </a:cubicBezTo>
                  <a:close/>
                  <a:moveTo>
                    <a:pt x="10790" y="29"/>
                  </a:moveTo>
                  <a:cubicBezTo>
                    <a:pt x="10790" y="13"/>
                    <a:pt x="10803" y="0"/>
                    <a:pt x="10819" y="0"/>
                  </a:cubicBezTo>
                  <a:cubicBezTo>
                    <a:pt x="10819" y="0"/>
                    <a:pt x="10819" y="0"/>
                    <a:pt x="10819" y="0"/>
                  </a:cubicBezTo>
                  <a:cubicBezTo>
                    <a:pt x="10835" y="0"/>
                    <a:pt x="10848" y="13"/>
                    <a:pt x="10848" y="29"/>
                  </a:cubicBezTo>
                  <a:cubicBezTo>
                    <a:pt x="10848" y="29"/>
                    <a:pt x="10848" y="29"/>
                    <a:pt x="10848" y="29"/>
                  </a:cubicBezTo>
                  <a:cubicBezTo>
                    <a:pt x="10848" y="45"/>
                    <a:pt x="10835" y="58"/>
                    <a:pt x="10819" y="58"/>
                  </a:cubicBezTo>
                  <a:cubicBezTo>
                    <a:pt x="10819" y="58"/>
                    <a:pt x="10819" y="58"/>
                    <a:pt x="10819" y="58"/>
                  </a:cubicBezTo>
                  <a:cubicBezTo>
                    <a:pt x="10803" y="58"/>
                    <a:pt x="10790" y="45"/>
                    <a:pt x="10790" y="29"/>
                  </a:cubicBezTo>
                  <a:close/>
                  <a:moveTo>
                    <a:pt x="10616" y="29"/>
                  </a:moveTo>
                  <a:cubicBezTo>
                    <a:pt x="10616" y="13"/>
                    <a:pt x="10629" y="0"/>
                    <a:pt x="10645" y="0"/>
                  </a:cubicBezTo>
                  <a:cubicBezTo>
                    <a:pt x="10645" y="0"/>
                    <a:pt x="10645" y="0"/>
                    <a:pt x="10645" y="0"/>
                  </a:cubicBezTo>
                  <a:cubicBezTo>
                    <a:pt x="10661" y="0"/>
                    <a:pt x="10674" y="13"/>
                    <a:pt x="10674" y="29"/>
                  </a:cubicBezTo>
                  <a:cubicBezTo>
                    <a:pt x="10674" y="29"/>
                    <a:pt x="10674" y="29"/>
                    <a:pt x="10674" y="29"/>
                  </a:cubicBezTo>
                  <a:cubicBezTo>
                    <a:pt x="10674" y="45"/>
                    <a:pt x="10661" y="58"/>
                    <a:pt x="10645" y="58"/>
                  </a:cubicBezTo>
                  <a:cubicBezTo>
                    <a:pt x="10645" y="58"/>
                    <a:pt x="10645" y="58"/>
                    <a:pt x="10645" y="58"/>
                  </a:cubicBezTo>
                  <a:cubicBezTo>
                    <a:pt x="10629" y="58"/>
                    <a:pt x="10616" y="45"/>
                    <a:pt x="10616" y="29"/>
                  </a:cubicBezTo>
                  <a:close/>
                  <a:moveTo>
                    <a:pt x="10442" y="29"/>
                  </a:moveTo>
                  <a:cubicBezTo>
                    <a:pt x="10442" y="13"/>
                    <a:pt x="10455" y="0"/>
                    <a:pt x="10471" y="0"/>
                  </a:cubicBezTo>
                  <a:cubicBezTo>
                    <a:pt x="10471" y="0"/>
                    <a:pt x="10471" y="0"/>
                    <a:pt x="10471" y="0"/>
                  </a:cubicBezTo>
                  <a:cubicBezTo>
                    <a:pt x="10487" y="0"/>
                    <a:pt x="10500" y="13"/>
                    <a:pt x="10500" y="29"/>
                  </a:cubicBezTo>
                  <a:cubicBezTo>
                    <a:pt x="10500" y="29"/>
                    <a:pt x="10500" y="29"/>
                    <a:pt x="10500" y="29"/>
                  </a:cubicBezTo>
                  <a:cubicBezTo>
                    <a:pt x="10500" y="45"/>
                    <a:pt x="10487" y="58"/>
                    <a:pt x="10471" y="58"/>
                  </a:cubicBezTo>
                  <a:cubicBezTo>
                    <a:pt x="10471" y="58"/>
                    <a:pt x="10471" y="58"/>
                    <a:pt x="10471" y="58"/>
                  </a:cubicBezTo>
                  <a:cubicBezTo>
                    <a:pt x="10455" y="58"/>
                    <a:pt x="10442" y="45"/>
                    <a:pt x="10442" y="29"/>
                  </a:cubicBezTo>
                  <a:close/>
                  <a:moveTo>
                    <a:pt x="10268" y="29"/>
                  </a:moveTo>
                  <a:cubicBezTo>
                    <a:pt x="10268" y="13"/>
                    <a:pt x="10281" y="0"/>
                    <a:pt x="10297" y="0"/>
                  </a:cubicBezTo>
                  <a:cubicBezTo>
                    <a:pt x="10297" y="0"/>
                    <a:pt x="10297" y="0"/>
                    <a:pt x="10297" y="0"/>
                  </a:cubicBezTo>
                  <a:cubicBezTo>
                    <a:pt x="10313" y="0"/>
                    <a:pt x="10326" y="13"/>
                    <a:pt x="10326" y="29"/>
                  </a:cubicBezTo>
                  <a:cubicBezTo>
                    <a:pt x="10326" y="29"/>
                    <a:pt x="10326" y="29"/>
                    <a:pt x="10326" y="29"/>
                  </a:cubicBezTo>
                  <a:cubicBezTo>
                    <a:pt x="10326" y="45"/>
                    <a:pt x="10313" y="58"/>
                    <a:pt x="10297" y="58"/>
                  </a:cubicBezTo>
                  <a:cubicBezTo>
                    <a:pt x="10297" y="58"/>
                    <a:pt x="10297" y="58"/>
                    <a:pt x="10297" y="58"/>
                  </a:cubicBezTo>
                  <a:cubicBezTo>
                    <a:pt x="10281" y="58"/>
                    <a:pt x="10268" y="45"/>
                    <a:pt x="10268" y="29"/>
                  </a:cubicBezTo>
                  <a:close/>
                  <a:moveTo>
                    <a:pt x="10094" y="29"/>
                  </a:moveTo>
                  <a:cubicBezTo>
                    <a:pt x="10094" y="13"/>
                    <a:pt x="10107" y="0"/>
                    <a:pt x="10123" y="0"/>
                  </a:cubicBezTo>
                  <a:cubicBezTo>
                    <a:pt x="10123" y="0"/>
                    <a:pt x="10123" y="0"/>
                    <a:pt x="10123" y="0"/>
                  </a:cubicBezTo>
                  <a:cubicBezTo>
                    <a:pt x="10139" y="0"/>
                    <a:pt x="10152" y="13"/>
                    <a:pt x="10152" y="29"/>
                  </a:cubicBezTo>
                  <a:cubicBezTo>
                    <a:pt x="10152" y="29"/>
                    <a:pt x="10152" y="29"/>
                    <a:pt x="10152" y="29"/>
                  </a:cubicBezTo>
                  <a:cubicBezTo>
                    <a:pt x="10152" y="45"/>
                    <a:pt x="10139" y="58"/>
                    <a:pt x="10123" y="58"/>
                  </a:cubicBezTo>
                  <a:cubicBezTo>
                    <a:pt x="10123" y="58"/>
                    <a:pt x="10123" y="58"/>
                    <a:pt x="10123" y="58"/>
                  </a:cubicBezTo>
                  <a:cubicBezTo>
                    <a:pt x="10107" y="58"/>
                    <a:pt x="10094" y="45"/>
                    <a:pt x="10094" y="29"/>
                  </a:cubicBezTo>
                  <a:close/>
                  <a:moveTo>
                    <a:pt x="9920" y="29"/>
                  </a:moveTo>
                  <a:cubicBezTo>
                    <a:pt x="9920" y="13"/>
                    <a:pt x="9933" y="0"/>
                    <a:pt x="9949" y="0"/>
                  </a:cubicBezTo>
                  <a:cubicBezTo>
                    <a:pt x="9949" y="0"/>
                    <a:pt x="9949" y="0"/>
                    <a:pt x="9949" y="0"/>
                  </a:cubicBezTo>
                  <a:cubicBezTo>
                    <a:pt x="9965" y="0"/>
                    <a:pt x="9978" y="13"/>
                    <a:pt x="9978" y="29"/>
                  </a:cubicBezTo>
                  <a:cubicBezTo>
                    <a:pt x="9978" y="29"/>
                    <a:pt x="9978" y="29"/>
                    <a:pt x="9978" y="29"/>
                  </a:cubicBezTo>
                  <a:cubicBezTo>
                    <a:pt x="9978" y="45"/>
                    <a:pt x="9965" y="58"/>
                    <a:pt x="9949" y="58"/>
                  </a:cubicBezTo>
                  <a:cubicBezTo>
                    <a:pt x="9949" y="58"/>
                    <a:pt x="9949" y="58"/>
                    <a:pt x="9949" y="58"/>
                  </a:cubicBezTo>
                  <a:cubicBezTo>
                    <a:pt x="9933" y="58"/>
                    <a:pt x="9920" y="45"/>
                    <a:pt x="9920" y="29"/>
                  </a:cubicBezTo>
                  <a:close/>
                  <a:moveTo>
                    <a:pt x="9746" y="29"/>
                  </a:moveTo>
                  <a:cubicBezTo>
                    <a:pt x="9746" y="13"/>
                    <a:pt x="9759" y="0"/>
                    <a:pt x="9775" y="0"/>
                  </a:cubicBezTo>
                  <a:cubicBezTo>
                    <a:pt x="9775" y="0"/>
                    <a:pt x="9775" y="0"/>
                    <a:pt x="9775" y="0"/>
                  </a:cubicBezTo>
                  <a:cubicBezTo>
                    <a:pt x="9791" y="0"/>
                    <a:pt x="9804" y="13"/>
                    <a:pt x="9804" y="29"/>
                  </a:cubicBezTo>
                  <a:cubicBezTo>
                    <a:pt x="9804" y="29"/>
                    <a:pt x="9804" y="29"/>
                    <a:pt x="9804" y="29"/>
                  </a:cubicBezTo>
                  <a:cubicBezTo>
                    <a:pt x="9804" y="45"/>
                    <a:pt x="9791" y="58"/>
                    <a:pt x="9775" y="58"/>
                  </a:cubicBezTo>
                  <a:cubicBezTo>
                    <a:pt x="9775" y="58"/>
                    <a:pt x="9775" y="58"/>
                    <a:pt x="9775" y="58"/>
                  </a:cubicBezTo>
                  <a:cubicBezTo>
                    <a:pt x="9759" y="58"/>
                    <a:pt x="9746" y="45"/>
                    <a:pt x="9746" y="29"/>
                  </a:cubicBezTo>
                  <a:close/>
                  <a:moveTo>
                    <a:pt x="9572" y="29"/>
                  </a:moveTo>
                  <a:cubicBezTo>
                    <a:pt x="9572" y="13"/>
                    <a:pt x="9585" y="0"/>
                    <a:pt x="9601" y="0"/>
                  </a:cubicBezTo>
                  <a:cubicBezTo>
                    <a:pt x="9601" y="0"/>
                    <a:pt x="9601" y="0"/>
                    <a:pt x="9601" y="0"/>
                  </a:cubicBezTo>
                  <a:cubicBezTo>
                    <a:pt x="9617" y="0"/>
                    <a:pt x="9630" y="13"/>
                    <a:pt x="9630" y="29"/>
                  </a:cubicBezTo>
                  <a:cubicBezTo>
                    <a:pt x="9630" y="29"/>
                    <a:pt x="9630" y="29"/>
                    <a:pt x="9630" y="29"/>
                  </a:cubicBezTo>
                  <a:cubicBezTo>
                    <a:pt x="9630" y="45"/>
                    <a:pt x="9617" y="58"/>
                    <a:pt x="9601" y="58"/>
                  </a:cubicBezTo>
                  <a:cubicBezTo>
                    <a:pt x="9601" y="58"/>
                    <a:pt x="9601" y="58"/>
                    <a:pt x="9601" y="58"/>
                  </a:cubicBezTo>
                  <a:cubicBezTo>
                    <a:pt x="9585" y="58"/>
                    <a:pt x="9572" y="45"/>
                    <a:pt x="9572" y="29"/>
                  </a:cubicBezTo>
                  <a:close/>
                  <a:moveTo>
                    <a:pt x="9398" y="29"/>
                  </a:moveTo>
                  <a:cubicBezTo>
                    <a:pt x="9398" y="13"/>
                    <a:pt x="9411" y="0"/>
                    <a:pt x="9427" y="0"/>
                  </a:cubicBezTo>
                  <a:cubicBezTo>
                    <a:pt x="9427" y="0"/>
                    <a:pt x="9427" y="0"/>
                    <a:pt x="9427" y="0"/>
                  </a:cubicBezTo>
                  <a:cubicBezTo>
                    <a:pt x="9443" y="0"/>
                    <a:pt x="9456" y="13"/>
                    <a:pt x="9456" y="29"/>
                  </a:cubicBezTo>
                  <a:cubicBezTo>
                    <a:pt x="9456" y="29"/>
                    <a:pt x="9456" y="29"/>
                    <a:pt x="9456" y="29"/>
                  </a:cubicBezTo>
                  <a:cubicBezTo>
                    <a:pt x="9456" y="45"/>
                    <a:pt x="9443" y="58"/>
                    <a:pt x="9427" y="58"/>
                  </a:cubicBezTo>
                  <a:cubicBezTo>
                    <a:pt x="9427" y="58"/>
                    <a:pt x="9427" y="58"/>
                    <a:pt x="9427" y="58"/>
                  </a:cubicBezTo>
                  <a:cubicBezTo>
                    <a:pt x="9411" y="58"/>
                    <a:pt x="9398" y="45"/>
                    <a:pt x="9398" y="29"/>
                  </a:cubicBezTo>
                  <a:close/>
                  <a:moveTo>
                    <a:pt x="9224" y="29"/>
                  </a:moveTo>
                  <a:cubicBezTo>
                    <a:pt x="9224" y="13"/>
                    <a:pt x="9237" y="0"/>
                    <a:pt x="9253" y="0"/>
                  </a:cubicBezTo>
                  <a:cubicBezTo>
                    <a:pt x="9253" y="0"/>
                    <a:pt x="9253" y="0"/>
                    <a:pt x="9253" y="0"/>
                  </a:cubicBezTo>
                  <a:cubicBezTo>
                    <a:pt x="9269" y="0"/>
                    <a:pt x="9282" y="13"/>
                    <a:pt x="9282" y="29"/>
                  </a:cubicBezTo>
                  <a:cubicBezTo>
                    <a:pt x="9282" y="29"/>
                    <a:pt x="9282" y="29"/>
                    <a:pt x="9282" y="29"/>
                  </a:cubicBezTo>
                  <a:cubicBezTo>
                    <a:pt x="9282" y="45"/>
                    <a:pt x="9269" y="58"/>
                    <a:pt x="9253" y="58"/>
                  </a:cubicBezTo>
                  <a:cubicBezTo>
                    <a:pt x="9253" y="58"/>
                    <a:pt x="9253" y="58"/>
                    <a:pt x="9253" y="58"/>
                  </a:cubicBezTo>
                  <a:cubicBezTo>
                    <a:pt x="9237" y="58"/>
                    <a:pt x="9224" y="45"/>
                    <a:pt x="9224" y="29"/>
                  </a:cubicBezTo>
                  <a:close/>
                  <a:moveTo>
                    <a:pt x="9050" y="29"/>
                  </a:moveTo>
                  <a:cubicBezTo>
                    <a:pt x="9050" y="13"/>
                    <a:pt x="9062" y="0"/>
                    <a:pt x="9079" y="0"/>
                  </a:cubicBezTo>
                  <a:cubicBezTo>
                    <a:pt x="9079" y="0"/>
                    <a:pt x="9079" y="0"/>
                    <a:pt x="9079" y="0"/>
                  </a:cubicBezTo>
                  <a:cubicBezTo>
                    <a:pt x="9095" y="0"/>
                    <a:pt x="9108" y="13"/>
                    <a:pt x="9108" y="29"/>
                  </a:cubicBezTo>
                  <a:cubicBezTo>
                    <a:pt x="9108" y="29"/>
                    <a:pt x="9108" y="29"/>
                    <a:pt x="9108" y="29"/>
                  </a:cubicBezTo>
                  <a:cubicBezTo>
                    <a:pt x="9108" y="45"/>
                    <a:pt x="9095" y="58"/>
                    <a:pt x="9079" y="58"/>
                  </a:cubicBezTo>
                  <a:cubicBezTo>
                    <a:pt x="9079" y="58"/>
                    <a:pt x="9079" y="58"/>
                    <a:pt x="9079" y="58"/>
                  </a:cubicBezTo>
                  <a:cubicBezTo>
                    <a:pt x="9062" y="58"/>
                    <a:pt x="9050" y="45"/>
                    <a:pt x="9050" y="29"/>
                  </a:cubicBezTo>
                  <a:close/>
                  <a:moveTo>
                    <a:pt x="8876" y="29"/>
                  </a:moveTo>
                  <a:cubicBezTo>
                    <a:pt x="8876" y="13"/>
                    <a:pt x="8888" y="0"/>
                    <a:pt x="8905" y="0"/>
                  </a:cubicBezTo>
                  <a:cubicBezTo>
                    <a:pt x="8905" y="0"/>
                    <a:pt x="8905" y="0"/>
                    <a:pt x="8905" y="0"/>
                  </a:cubicBezTo>
                  <a:cubicBezTo>
                    <a:pt x="8921" y="0"/>
                    <a:pt x="8934" y="13"/>
                    <a:pt x="8934" y="29"/>
                  </a:cubicBezTo>
                  <a:cubicBezTo>
                    <a:pt x="8934" y="29"/>
                    <a:pt x="8934" y="29"/>
                    <a:pt x="8934" y="29"/>
                  </a:cubicBezTo>
                  <a:cubicBezTo>
                    <a:pt x="8934" y="45"/>
                    <a:pt x="8921" y="58"/>
                    <a:pt x="8905" y="58"/>
                  </a:cubicBezTo>
                  <a:cubicBezTo>
                    <a:pt x="8905" y="58"/>
                    <a:pt x="8905" y="58"/>
                    <a:pt x="8905" y="58"/>
                  </a:cubicBezTo>
                  <a:cubicBezTo>
                    <a:pt x="8888" y="58"/>
                    <a:pt x="8876" y="45"/>
                    <a:pt x="8876" y="29"/>
                  </a:cubicBezTo>
                  <a:close/>
                  <a:moveTo>
                    <a:pt x="13052" y="29"/>
                  </a:moveTo>
                  <a:cubicBezTo>
                    <a:pt x="13052" y="13"/>
                    <a:pt x="13066" y="0"/>
                    <a:pt x="13082" y="0"/>
                  </a:cubicBezTo>
                  <a:cubicBezTo>
                    <a:pt x="13082" y="0"/>
                    <a:pt x="13082" y="0"/>
                    <a:pt x="13082" y="0"/>
                  </a:cubicBezTo>
                  <a:cubicBezTo>
                    <a:pt x="13098" y="0"/>
                    <a:pt x="13111" y="13"/>
                    <a:pt x="13111" y="29"/>
                  </a:cubicBezTo>
                  <a:cubicBezTo>
                    <a:pt x="13111" y="29"/>
                    <a:pt x="13111" y="29"/>
                    <a:pt x="13111" y="29"/>
                  </a:cubicBezTo>
                  <a:cubicBezTo>
                    <a:pt x="13111" y="45"/>
                    <a:pt x="13098" y="58"/>
                    <a:pt x="13082" y="58"/>
                  </a:cubicBezTo>
                  <a:cubicBezTo>
                    <a:pt x="13082" y="58"/>
                    <a:pt x="13082" y="58"/>
                    <a:pt x="13082" y="58"/>
                  </a:cubicBezTo>
                  <a:cubicBezTo>
                    <a:pt x="13066" y="58"/>
                    <a:pt x="13052" y="45"/>
                    <a:pt x="13052" y="29"/>
                  </a:cubicBezTo>
                  <a:close/>
                  <a:moveTo>
                    <a:pt x="12878" y="29"/>
                  </a:moveTo>
                  <a:cubicBezTo>
                    <a:pt x="12878" y="13"/>
                    <a:pt x="12892" y="0"/>
                    <a:pt x="12908" y="0"/>
                  </a:cubicBezTo>
                  <a:cubicBezTo>
                    <a:pt x="12908" y="0"/>
                    <a:pt x="12908" y="0"/>
                    <a:pt x="12908" y="0"/>
                  </a:cubicBezTo>
                  <a:cubicBezTo>
                    <a:pt x="12924" y="0"/>
                    <a:pt x="12937" y="13"/>
                    <a:pt x="12937" y="29"/>
                  </a:cubicBezTo>
                  <a:cubicBezTo>
                    <a:pt x="12937" y="29"/>
                    <a:pt x="12937" y="29"/>
                    <a:pt x="12937" y="29"/>
                  </a:cubicBezTo>
                  <a:cubicBezTo>
                    <a:pt x="12937" y="45"/>
                    <a:pt x="12924" y="58"/>
                    <a:pt x="12908" y="58"/>
                  </a:cubicBezTo>
                  <a:cubicBezTo>
                    <a:pt x="12908" y="58"/>
                    <a:pt x="12908" y="58"/>
                    <a:pt x="12908" y="58"/>
                  </a:cubicBezTo>
                  <a:cubicBezTo>
                    <a:pt x="12892" y="58"/>
                    <a:pt x="12878" y="45"/>
                    <a:pt x="12878" y="29"/>
                  </a:cubicBezTo>
                  <a:close/>
                  <a:moveTo>
                    <a:pt x="12704" y="29"/>
                  </a:moveTo>
                  <a:cubicBezTo>
                    <a:pt x="12704" y="13"/>
                    <a:pt x="12717" y="0"/>
                    <a:pt x="12734" y="0"/>
                  </a:cubicBezTo>
                  <a:cubicBezTo>
                    <a:pt x="12734" y="0"/>
                    <a:pt x="12734" y="0"/>
                    <a:pt x="12734" y="0"/>
                  </a:cubicBezTo>
                  <a:cubicBezTo>
                    <a:pt x="12750" y="0"/>
                    <a:pt x="12762" y="13"/>
                    <a:pt x="12762" y="29"/>
                  </a:cubicBezTo>
                  <a:cubicBezTo>
                    <a:pt x="12762" y="29"/>
                    <a:pt x="12762" y="29"/>
                    <a:pt x="12762" y="29"/>
                  </a:cubicBezTo>
                  <a:cubicBezTo>
                    <a:pt x="12762" y="45"/>
                    <a:pt x="12750" y="58"/>
                    <a:pt x="12734" y="58"/>
                  </a:cubicBezTo>
                  <a:cubicBezTo>
                    <a:pt x="12734" y="58"/>
                    <a:pt x="12734" y="58"/>
                    <a:pt x="12734" y="58"/>
                  </a:cubicBezTo>
                  <a:cubicBezTo>
                    <a:pt x="12717" y="58"/>
                    <a:pt x="12704" y="45"/>
                    <a:pt x="12704" y="29"/>
                  </a:cubicBezTo>
                  <a:close/>
                  <a:moveTo>
                    <a:pt x="12530" y="29"/>
                  </a:moveTo>
                  <a:cubicBezTo>
                    <a:pt x="12530" y="13"/>
                    <a:pt x="12544" y="0"/>
                    <a:pt x="12560" y="0"/>
                  </a:cubicBezTo>
                  <a:cubicBezTo>
                    <a:pt x="12560" y="0"/>
                    <a:pt x="12560" y="0"/>
                    <a:pt x="12560" y="0"/>
                  </a:cubicBezTo>
                  <a:cubicBezTo>
                    <a:pt x="12576" y="0"/>
                    <a:pt x="12588" y="13"/>
                    <a:pt x="12588" y="29"/>
                  </a:cubicBezTo>
                  <a:cubicBezTo>
                    <a:pt x="12588" y="29"/>
                    <a:pt x="12588" y="29"/>
                    <a:pt x="12588" y="29"/>
                  </a:cubicBezTo>
                  <a:cubicBezTo>
                    <a:pt x="12588" y="45"/>
                    <a:pt x="12576" y="58"/>
                    <a:pt x="12560" y="58"/>
                  </a:cubicBezTo>
                  <a:cubicBezTo>
                    <a:pt x="12560" y="58"/>
                    <a:pt x="12560" y="58"/>
                    <a:pt x="12560" y="58"/>
                  </a:cubicBezTo>
                  <a:cubicBezTo>
                    <a:pt x="12544" y="58"/>
                    <a:pt x="12530" y="45"/>
                    <a:pt x="12530" y="29"/>
                  </a:cubicBezTo>
                  <a:close/>
                  <a:moveTo>
                    <a:pt x="12356" y="29"/>
                  </a:moveTo>
                  <a:cubicBezTo>
                    <a:pt x="12356" y="13"/>
                    <a:pt x="12369" y="0"/>
                    <a:pt x="12386" y="0"/>
                  </a:cubicBezTo>
                  <a:cubicBezTo>
                    <a:pt x="12386" y="0"/>
                    <a:pt x="12386" y="0"/>
                    <a:pt x="12386" y="0"/>
                  </a:cubicBezTo>
                  <a:cubicBezTo>
                    <a:pt x="12402" y="0"/>
                    <a:pt x="12414" y="13"/>
                    <a:pt x="12414" y="29"/>
                  </a:cubicBezTo>
                  <a:cubicBezTo>
                    <a:pt x="12414" y="29"/>
                    <a:pt x="12414" y="29"/>
                    <a:pt x="12414" y="29"/>
                  </a:cubicBezTo>
                  <a:cubicBezTo>
                    <a:pt x="12414" y="45"/>
                    <a:pt x="12402" y="58"/>
                    <a:pt x="12386" y="58"/>
                  </a:cubicBezTo>
                  <a:cubicBezTo>
                    <a:pt x="12386" y="58"/>
                    <a:pt x="12386" y="58"/>
                    <a:pt x="12386" y="58"/>
                  </a:cubicBezTo>
                  <a:cubicBezTo>
                    <a:pt x="12369" y="58"/>
                    <a:pt x="12356" y="45"/>
                    <a:pt x="12356" y="29"/>
                  </a:cubicBezTo>
                  <a:close/>
                  <a:moveTo>
                    <a:pt x="12182" y="29"/>
                  </a:moveTo>
                  <a:cubicBezTo>
                    <a:pt x="12182" y="13"/>
                    <a:pt x="12195" y="0"/>
                    <a:pt x="12211" y="0"/>
                  </a:cubicBezTo>
                  <a:cubicBezTo>
                    <a:pt x="12211" y="0"/>
                    <a:pt x="12211" y="0"/>
                    <a:pt x="12211" y="0"/>
                  </a:cubicBezTo>
                  <a:cubicBezTo>
                    <a:pt x="12228" y="0"/>
                    <a:pt x="12240" y="13"/>
                    <a:pt x="12240" y="29"/>
                  </a:cubicBezTo>
                  <a:cubicBezTo>
                    <a:pt x="12240" y="29"/>
                    <a:pt x="12240" y="29"/>
                    <a:pt x="12240" y="29"/>
                  </a:cubicBezTo>
                  <a:cubicBezTo>
                    <a:pt x="12240" y="45"/>
                    <a:pt x="12228" y="58"/>
                    <a:pt x="12212" y="58"/>
                  </a:cubicBezTo>
                  <a:cubicBezTo>
                    <a:pt x="12212" y="58"/>
                    <a:pt x="12212" y="58"/>
                    <a:pt x="12212" y="58"/>
                  </a:cubicBezTo>
                  <a:cubicBezTo>
                    <a:pt x="12195" y="58"/>
                    <a:pt x="12182" y="45"/>
                    <a:pt x="12182" y="29"/>
                  </a:cubicBezTo>
                  <a:close/>
                  <a:moveTo>
                    <a:pt x="12008" y="29"/>
                  </a:moveTo>
                  <a:cubicBezTo>
                    <a:pt x="12008" y="13"/>
                    <a:pt x="12021" y="0"/>
                    <a:pt x="12037" y="0"/>
                  </a:cubicBezTo>
                  <a:cubicBezTo>
                    <a:pt x="12037" y="0"/>
                    <a:pt x="12037" y="0"/>
                    <a:pt x="12037" y="0"/>
                  </a:cubicBezTo>
                  <a:cubicBezTo>
                    <a:pt x="12054" y="0"/>
                    <a:pt x="12066" y="13"/>
                    <a:pt x="12066" y="29"/>
                  </a:cubicBezTo>
                  <a:cubicBezTo>
                    <a:pt x="12066" y="29"/>
                    <a:pt x="12066" y="29"/>
                    <a:pt x="12066" y="29"/>
                  </a:cubicBezTo>
                  <a:cubicBezTo>
                    <a:pt x="12066" y="45"/>
                    <a:pt x="12054" y="58"/>
                    <a:pt x="12037" y="58"/>
                  </a:cubicBezTo>
                  <a:cubicBezTo>
                    <a:pt x="12037" y="58"/>
                    <a:pt x="12037" y="58"/>
                    <a:pt x="12037" y="58"/>
                  </a:cubicBezTo>
                  <a:cubicBezTo>
                    <a:pt x="12021" y="58"/>
                    <a:pt x="12008" y="45"/>
                    <a:pt x="12008" y="29"/>
                  </a:cubicBezTo>
                  <a:close/>
                  <a:moveTo>
                    <a:pt x="11834" y="29"/>
                  </a:moveTo>
                  <a:cubicBezTo>
                    <a:pt x="11834" y="13"/>
                    <a:pt x="11847" y="0"/>
                    <a:pt x="11863" y="0"/>
                  </a:cubicBezTo>
                  <a:cubicBezTo>
                    <a:pt x="11863" y="0"/>
                    <a:pt x="11863" y="0"/>
                    <a:pt x="11863" y="0"/>
                  </a:cubicBezTo>
                  <a:cubicBezTo>
                    <a:pt x="11879" y="0"/>
                    <a:pt x="11892" y="13"/>
                    <a:pt x="11892" y="29"/>
                  </a:cubicBezTo>
                  <a:cubicBezTo>
                    <a:pt x="11892" y="29"/>
                    <a:pt x="11892" y="29"/>
                    <a:pt x="11892" y="29"/>
                  </a:cubicBezTo>
                  <a:cubicBezTo>
                    <a:pt x="11892" y="45"/>
                    <a:pt x="11879" y="58"/>
                    <a:pt x="11863" y="58"/>
                  </a:cubicBezTo>
                  <a:cubicBezTo>
                    <a:pt x="11863" y="58"/>
                    <a:pt x="11863" y="58"/>
                    <a:pt x="11863" y="58"/>
                  </a:cubicBezTo>
                  <a:cubicBezTo>
                    <a:pt x="11847" y="58"/>
                    <a:pt x="11834" y="45"/>
                    <a:pt x="11834" y="29"/>
                  </a:cubicBezTo>
                  <a:close/>
                  <a:moveTo>
                    <a:pt x="11660" y="29"/>
                  </a:moveTo>
                  <a:cubicBezTo>
                    <a:pt x="11660" y="13"/>
                    <a:pt x="11673" y="0"/>
                    <a:pt x="11689" y="0"/>
                  </a:cubicBezTo>
                  <a:cubicBezTo>
                    <a:pt x="11689" y="0"/>
                    <a:pt x="11689" y="0"/>
                    <a:pt x="11689" y="0"/>
                  </a:cubicBezTo>
                  <a:cubicBezTo>
                    <a:pt x="11705" y="0"/>
                    <a:pt x="11718" y="13"/>
                    <a:pt x="11718" y="29"/>
                  </a:cubicBezTo>
                  <a:cubicBezTo>
                    <a:pt x="11718" y="29"/>
                    <a:pt x="11718" y="29"/>
                    <a:pt x="11718" y="29"/>
                  </a:cubicBezTo>
                  <a:cubicBezTo>
                    <a:pt x="11718" y="45"/>
                    <a:pt x="11705" y="58"/>
                    <a:pt x="11689" y="58"/>
                  </a:cubicBezTo>
                  <a:cubicBezTo>
                    <a:pt x="11689" y="58"/>
                    <a:pt x="11689" y="58"/>
                    <a:pt x="11689" y="58"/>
                  </a:cubicBezTo>
                  <a:cubicBezTo>
                    <a:pt x="11673" y="58"/>
                    <a:pt x="11660" y="45"/>
                    <a:pt x="11660" y="29"/>
                  </a:cubicBezTo>
                  <a:close/>
                  <a:moveTo>
                    <a:pt x="11486" y="29"/>
                  </a:moveTo>
                  <a:cubicBezTo>
                    <a:pt x="11486" y="13"/>
                    <a:pt x="11499" y="0"/>
                    <a:pt x="11515" y="0"/>
                  </a:cubicBezTo>
                  <a:cubicBezTo>
                    <a:pt x="11515" y="0"/>
                    <a:pt x="11515" y="0"/>
                    <a:pt x="11515" y="0"/>
                  </a:cubicBezTo>
                  <a:cubicBezTo>
                    <a:pt x="11531" y="0"/>
                    <a:pt x="11544" y="13"/>
                    <a:pt x="11544" y="29"/>
                  </a:cubicBezTo>
                  <a:cubicBezTo>
                    <a:pt x="11544" y="29"/>
                    <a:pt x="11544" y="29"/>
                    <a:pt x="11544" y="29"/>
                  </a:cubicBezTo>
                  <a:cubicBezTo>
                    <a:pt x="11544" y="45"/>
                    <a:pt x="11531" y="58"/>
                    <a:pt x="11515" y="58"/>
                  </a:cubicBezTo>
                  <a:cubicBezTo>
                    <a:pt x="11515" y="58"/>
                    <a:pt x="11515" y="58"/>
                    <a:pt x="11515" y="58"/>
                  </a:cubicBezTo>
                  <a:cubicBezTo>
                    <a:pt x="11499" y="58"/>
                    <a:pt x="11486" y="45"/>
                    <a:pt x="11486" y="29"/>
                  </a:cubicBezTo>
                  <a:close/>
                  <a:moveTo>
                    <a:pt x="11312" y="29"/>
                  </a:moveTo>
                  <a:cubicBezTo>
                    <a:pt x="11312" y="13"/>
                    <a:pt x="11325" y="0"/>
                    <a:pt x="11341" y="0"/>
                  </a:cubicBezTo>
                  <a:cubicBezTo>
                    <a:pt x="11341" y="0"/>
                    <a:pt x="11341" y="0"/>
                    <a:pt x="11341" y="0"/>
                  </a:cubicBezTo>
                  <a:cubicBezTo>
                    <a:pt x="11357" y="0"/>
                    <a:pt x="11370" y="13"/>
                    <a:pt x="11370" y="29"/>
                  </a:cubicBezTo>
                  <a:cubicBezTo>
                    <a:pt x="11370" y="29"/>
                    <a:pt x="11370" y="29"/>
                    <a:pt x="11370" y="29"/>
                  </a:cubicBezTo>
                  <a:cubicBezTo>
                    <a:pt x="11370" y="45"/>
                    <a:pt x="11357" y="58"/>
                    <a:pt x="11341" y="58"/>
                  </a:cubicBezTo>
                  <a:cubicBezTo>
                    <a:pt x="11341" y="58"/>
                    <a:pt x="11341" y="58"/>
                    <a:pt x="11341" y="58"/>
                  </a:cubicBezTo>
                  <a:cubicBezTo>
                    <a:pt x="11325" y="58"/>
                    <a:pt x="11312" y="45"/>
                    <a:pt x="11312" y="29"/>
                  </a:cubicBezTo>
                  <a:close/>
                  <a:moveTo>
                    <a:pt x="11138" y="29"/>
                  </a:moveTo>
                  <a:cubicBezTo>
                    <a:pt x="11138" y="13"/>
                    <a:pt x="11151" y="0"/>
                    <a:pt x="11167" y="0"/>
                  </a:cubicBezTo>
                  <a:cubicBezTo>
                    <a:pt x="11167" y="0"/>
                    <a:pt x="11167" y="0"/>
                    <a:pt x="11167" y="0"/>
                  </a:cubicBezTo>
                  <a:cubicBezTo>
                    <a:pt x="11183" y="0"/>
                    <a:pt x="11196" y="13"/>
                    <a:pt x="11196" y="29"/>
                  </a:cubicBezTo>
                  <a:cubicBezTo>
                    <a:pt x="11196" y="29"/>
                    <a:pt x="11196" y="29"/>
                    <a:pt x="11196" y="29"/>
                  </a:cubicBezTo>
                  <a:cubicBezTo>
                    <a:pt x="11196" y="45"/>
                    <a:pt x="11183" y="58"/>
                    <a:pt x="11167" y="58"/>
                  </a:cubicBezTo>
                  <a:cubicBezTo>
                    <a:pt x="11167" y="58"/>
                    <a:pt x="11167" y="58"/>
                    <a:pt x="11167" y="58"/>
                  </a:cubicBezTo>
                  <a:cubicBezTo>
                    <a:pt x="11151" y="58"/>
                    <a:pt x="11138" y="45"/>
                    <a:pt x="11138" y="29"/>
                  </a:cubicBezTo>
                  <a:close/>
                  <a:moveTo>
                    <a:pt x="10964" y="29"/>
                  </a:moveTo>
                  <a:cubicBezTo>
                    <a:pt x="10964" y="13"/>
                    <a:pt x="10977" y="0"/>
                    <a:pt x="10993" y="0"/>
                  </a:cubicBezTo>
                  <a:cubicBezTo>
                    <a:pt x="10993" y="0"/>
                    <a:pt x="10993" y="0"/>
                    <a:pt x="10993" y="0"/>
                  </a:cubicBezTo>
                  <a:cubicBezTo>
                    <a:pt x="11009" y="0"/>
                    <a:pt x="11022" y="13"/>
                    <a:pt x="11022" y="29"/>
                  </a:cubicBezTo>
                  <a:cubicBezTo>
                    <a:pt x="11022" y="29"/>
                    <a:pt x="11022" y="29"/>
                    <a:pt x="11022" y="29"/>
                  </a:cubicBezTo>
                  <a:cubicBezTo>
                    <a:pt x="11022" y="45"/>
                    <a:pt x="11009" y="58"/>
                    <a:pt x="10993" y="58"/>
                  </a:cubicBezTo>
                  <a:cubicBezTo>
                    <a:pt x="10993" y="58"/>
                    <a:pt x="10993" y="58"/>
                    <a:pt x="10993" y="58"/>
                  </a:cubicBezTo>
                  <a:cubicBezTo>
                    <a:pt x="10977" y="58"/>
                    <a:pt x="10964" y="45"/>
                    <a:pt x="10964" y="29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78" y="6025981"/>
            <a:ext cx="1296000" cy="9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3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zonder 'Beter in Amsterdam'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0779" y="616128"/>
            <a:ext cx="11340000" cy="486000"/>
          </a:xfrm>
        </p:spPr>
        <p:txBody>
          <a:bodyPr anchor="b" anchorCtr="0">
            <a:normAutofit/>
          </a:bodyPr>
          <a:lstStyle>
            <a:lvl1pPr algn="l">
              <a:lnSpc>
                <a:spcPts val="3827"/>
              </a:lnSpc>
              <a:defRPr sz="3500"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30778" y="1235246"/>
            <a:ext cx="11340001" cy="486000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sz="3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0" hasCustomPrompt="1"/>
          </p:nvPr>
        </p:nvSpPr>
        <p:spPr>
          <a:xfrm>
            <a:off x="430778" y="2694604"/>
            <a:ext cx="3240000" cy="1296000"/>
          </a:xfrm>
        </p:spPr>
        <p:txBody>
          <a:bodyPr>
            <a:normAutofit/>
          </a:bodyPr>
          <a:lstStyle>
            <a:lvl1pPr>
              <a:lnSpc>
                <a:spcPts val="2551"/>
              </a:lnSpc>
              <a:defRPr sz="1400" b="0">
                <a:solidFill>
                  <a:schemeClr val="tx2"/>
                </a:solidFill>
              </a:defRPr>
            </a:lvl1pPr>
            <a:lvl2pPr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tx2"/>
                </a:solidFill>
              </a:defRPr>
            </a:lvl3pPr>
            <a:lvl4pPr>
              <a:defRPr b="0">
                <a:solidFill>
                  <a:schemeClr val="tx2"/>
                </a:solidFill>
              </a:defRPr>
            </a:lvl4pPr>
            <a:lvl5pPr>
              <a:defRPr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Auteur</a:t>
            </a:r>
          </a:p>
          <a:p>
            <a:pPr lvl="0"/>
            <a:r>
              <a:rPr lang="nl-NL" dirty="0"/>
              <a:t>00 maand 0000</a:t>
            </a:r>
          </a:p>
        </p:txBody>
      </p:sp>
      <p:grpSp>
        <p:nvGrpSpPr>
          <p:cNvPr id="16" name="Group 4"/>
          <p:cNvGrpSpPr>
            <a:grpSpLocks noChangeAspect="1"/>
          </p:cNvGrpSpPr>
          <p:nvPr userDrawn="1"/>
        </p:nvGrpSpPr>
        <p:grpSpPr bwMode="gray">
          <a:xfrm>
            <a:off x="431800" y="331788"/>
            <a:ext cx="11339513" cy="49212"/>
            <a:chOff x="272" y="209"/>
            <a:chExt cx="7143" cy="31"/>
          </a:xfrm>
        </p:grpSpPr>
        <p:sp>
          <p:nvSpPr>
            <p:cNvPr id="17" name="AutoShape 3"/>
            <p:cNvSpPr>
              <a:spLocks noChangeAspect="1" noChangeArrowheads="1" noTextEdit="1"/>
            </p:cNvSpPr>
            <p:nvPr userDrawn="1"/>
          </p:nvSpPr>
          <p:spPr bwMode="gray">
            <a:xfrm>
              <a:off x="272" y="209"/>
              <a:ext cx="7143" cy="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" name="Freeform 5"/>
            <p:cNvSpPr>
              <a:spLocks/>
            </p:cNvSpPr>
            <p:nvPr userDrawn="1"/>
          </p:nvSpPr>
          <p:spPr bwMode="gray">
            <a:xfrm>
              <a:off x="272" y="209"/>
              <a:ext cx="31" cy="32"/>
            </a:xfrm>
            <a:custGeom>
              <a:avLst/>
              <a:gdLst>
                <a:gd name="T0" fmla="*/ 28 w 58"/>
                <a:gd name="T1" fmla="*/ 58 h 58"/>
                <a:gd name="T2" fmla="*/ 18 w 58"/>
                <a:gd name="T3" fmla="*/ 56 h 58"/>
                <a:gd name="T4" fmla="*/ 8 w 58"/>
                <a:gd name="T5" fmla="*/ 50 h 58"/>
                <a:gd name="T6" fmla="*/ 2 w 58"/>
                <a:gd name="T7" fmla="*/ 40 h 58"/>
                <a:gd name="T8" fmla="*/ 0 w 58"/>
                <a:gd name="T9" fmla="*/ 29 h 58"/>
                <a:gd name="T10" fmla="*/ 8 w 58"/>
                <a:gd name="T11" fmla="*/ 9 h 58"/>
                <a:gd name="T12" fmla="*/ 18 w 58"/>
                <a:gd name="T13" fmla="*/ 2 h 58"/>
                <a:gd name="T14" fmla="*/ 40 w 58"/>
                <a:gd name="T15" fmla="*/ 2 h 58"/>
                <a:gd name="T16" fmla="*/ 49 w 58"/>
                <a:gd name="T17" fmla="*/ 9 h 58"/>
                <a:gd name="T18" fmla="*/ 58 w 58"/>
                <a:gd name="T19" fmla="*/ 29 h 58"/>
                <a:gd name="T20" fmla="*/ 56 w 58"/>
                <a:gd name="T21" fmla="*/ 40 h 58"/>
                <a:gd name="T22" fmla="*/ 49 w 58"/>
                <a:gd name="T23" fmla="*/ 50 h 58"/>
                <a:gd name="T24" fmla="*/ 40 w 58"/>
                <a:gd name="T25" fmla="*/ 56 h 58"/>
                <a:gd name="T26" fmla="*/ 28 w 58"/>
                <a:gd name="T2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8">
                  <a:moveTo>
                    <a:pt x="28" y="58"/>
                  </a:moveTo>
                  <a:cubicBezTo>
                    <a:pt x="25" y="58"/>
                    <a:pt x="21" y="58"/>
                    <a:pt x="18" y="56"/>
                  </a:cubicBezTo>
                  <a:cubicBezTo>
                    <a:pt x="14" y="55"/>
                    <a:pt x="11" y="52"/>
                    <a:pt x="8" y="50"/>
                  </a:cubicBezTo>
                  <a:cubicBezTo>
                    <a:pt x="5" y="47"/>
                    <a:pt x="3" y="44"/>
                    <a:pt x="2" y="40"/>
                  </a:cubicBezTo>
                  <a:cubicBezTo>
                    <a:pt x="0" y="37"/>
                    <a:pt x="0" y="33"/>
                    <a:pt x="0" y="29"/>
                  </a:cubicBezTo>
                  <a:cubicBezTo>
                    <a:pt x="0" y="22"/>
                    <a:pt x="2" y="14"/>
                    <a:pt x="8" y="9"/>
                  </a:cubicBezTo>
                  <a:cubicBezTo>
                    <a:pt x="11" y="6"/>
                    <a:pt x="14" y="4"/>
                    <a:pt x="18" y="2"/>
                  </a:cubicBezTo>
                  <a:cubicBezTo>
                    <a:pt x="24" y="0"/>
                    <a:pt x="33" y="0"/>
                    <a:pt x="40" y="2"/>
                  </a:cubicBezTo>
                  <a:cubicBezTo>
                    <a:pt x="43" y="4"/>
                    <a:pt x="46" y="6"/>
                    <a:pt x="49" y="9"/>
                  </a:cubicBezTo>
                  <a:cubicBezTo>
                    <a:pt x="54" y="14"/>
                    <a:pt x="58" y="22"/>
                    <a:pt x="58" y="29"/>
                  </a:cubicBezTo>
                  <a:cubicBezTo>
                    <a:pt x="58" y="33"/>
                    <a:pt x="57" y="37"/>
                    <a:pt x="56" y="40"/>
                  </a:cubicBezTo>
                  <a:cubicBezTo>
                    <a:pt x="54" y="44"/>
                    <a:pt x="52" y="47"/>
                    <a:pt x="49" y="50"/>
                  </a:cubicBezTo>
                  <a:cubicBezTo>
                    <a:pt x="46" y="52"/>
                    <a:pt x="43" y="55"/>
                    <a:pt x="40" y="56"/>
                  </a:cubicBezTo>
                  <a:cubicBezTo>
                    <a:pt x="36" y="58"/>
                    <a:pt x="32" y="58"/>
                    <a:pt x="28" y="58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" name="Freeform 6"/>
            <p:cNvSpPr>
              <a:spLocks noEditPoints="1"/>
            </p:cNvSpPr>
            <p:nvPr userDrawn="1"/>
          </p:nvSpPr>
          <p:spPr bwMode="gray">
            <a:xfrm>
              <a:off x="365" y="209"/>
              <a:ext cx="7050" cy="32"/>
            </a:xfrm>
            <a:custGeom>
              <a:avLst/>
              <a:gdLst>
                <a:gd name="T0" fmla="*/ 1421 w 13111"/>
                <a:gd name="T1" fmla="*/ 0 h 58"/>
                <a:gd name="T2" fmla="*/ 1276 w 13111"/>
                <a:gd name="T3" fmla="*/ 29 h 58"/>
                <a:gd name="T4" fmla="*/ 1073 w 13111"/>
                <a:gd name="T5" fmla="*/ 58 h 58"/>
                <a:gd name="T6" fmla="*/ 870 w 13111"/>
                <a:gd name="T7" fmla="*/ 29 h 58"/>
                <a:gd name="T8" fmla="*/ 551 w 13111"/>
                <a:gd name="T9" fmla="*/ 0 h 58"/>
                <a:gd name="T10" fmla="*/ 406 w 13111"/>
                <a:gd name="T11" fmla="*/ 29 h 58"/>
                <a:gd name="T12" fmla="*/ 203 w 13111"/>
                <a:gd name="T13" fmla="*/ 58 h 58"/>
                <a:gd name="T14" fmla="*/ 0 w 13111"/>
                <a:gd name="T15" fmla="*/ 29 h 58"/>
                <a:gd name="T16" fmla="*/ 3684 w 13111"/>
                <a:gd name="T17" fmla="*/ 0 h 58"/>
                <a:gd name="T18" fmla="*/ 3538 w 13111"/>
                <a:gd name="T19" fmla="*/ 29 h 58"/>
                <a:gd name="T20" fmla="*/ 3336 w 13111"/>
                <a:gd name="T21" fmla="*/ 58 h 58"/>
                <a:gd name="T22" fmla="*/ 3132 w 13111"/>
                <a:gd name="T23" fmla="*/ 29 h 58"/>
                <a:gd name="T24" fmla="*/ 2813 w 13111"/>
                <a:gd name="T25" fmla="*/ 0 h 58"/>
                <a:gd name="T26" fmla="*/ 2668 w 13111"/>
                <a:gd name="T27" fmla="*/ 29 h 58"/>
                <a:gd name="T28" fmla="*/ 2465 w 13111"/>
                <a:gd name="T29" fmla="*/ 58 h 58"/>
                <a:gd name="T30" fmla="*/ 2262 w 13111"/>
                <a:gd name="T31" fmla="*/ 29 h 58"/>
                <a:gd name="T32" fmla="*/ 1943 w 13111"/>
                <a:gd name="T33" fmla="*/ 0 h 58"/>
                <a:gd name="T34" fmla="*/ 1798 w 13111"/>
                <a:gd name="T35" fmla="*/ 29 h 58"/>
                <a:gd name="T36" fmla="*/ 6468 w 13111"/>
                <a:gd name="T37" fmla="*/ 58 h 58"/>
                <a:gd name="T38" fmla="*/ 6265 w 13111"/>
                <a:gd name="T39" fmla="*/ 29 h 58"/>
                <a:gd name="T40" fmla="*/ 5946 w 13111"/>
                <a:gd name="T41" fmla="*/ 0 h 58"/>
                <a:gd name="T42" fmla="*/ 5801 w 13111"/>
                <a:gd name="T43" fmla="*/ 29 h 58"/>
                <a:gd name="T44" fmla="*/ 5598 w 13111"/>
                <a:gd name="T45" fmla="*/ 58 h 58"/>
                <a:gd name="T46" fmla="*/ 5395 w 13111"/>
                <a:gd name="T47" fmla="*/ 29 h 58"/>
                <a:gd name="T48" fmla="*/ 5076 w 13111"/>
                <a:gd name="T49" fmla="*/ 0 h 58"/>
                <a:gd name="T50" fmla="*/ 4931 w 13111"/>
                <a:gd name="T51" fmla="*/ 29 h 58"/>
                <a:gd name="T52" fmla="*/ 4728 w 13111"/>
                <a:gd name="T53" fmla="*/ 58 h 58"/>
                <a:gd name="T54" fmla="*/ 4524 w 13111"/>
                <a:gd name="T55" fmla="*/ 29 h 58"/>
                <a:gd name="T56" fmla="*/ 4206 w 13111"/>
                <a:gd name="T57" fmla="*/ 0 h 58"/>
                <a:gd name="T58" fmla="*/ 4060 w 13111"/>
                <a:gd name="T59" fmla="*/ 29 h 58"/>
                <a:gd name="T60" fmla="*/ 8731 w 13111"/>
                <a:gd name="T61" fmla="*/ 58 h 58"/>
                <a:gd name="T62" fmla="*/ 8528 w 13111"/>
                <a:gd name="T63" fmla="*/ 29 h 58"/>
                <a:gd name="T64" fmla="*/ 8208 w 13111"/>
                <a:gd name="T65" fmla="*/ 0 h 58"/>
                <a:gd name="T66" fmla="*/ 8064 w 13111"/>
                <a:gd name="T67" fmla="*/ 29 h 58"/>
                <a:gd name="T68" fmla="*/ 7860 w 13111"/>
                <a:gd name="T69" fmla="*/ 58 h 58"/>
                <a:gd name="T70" fmla="*/ 7657 w 13111"/>
                <a:gd name="T71" fmla="*/ 29 h 58"/>
                <a:gd name="T72" fmla="*/ 7338 w 13111"/>
                <a:gd name="T73" fmla="*/ 0 h 58"/>
                <a:gd name="T74" fmla="*/ 7193 w 13111"/>
                <a:gd name="T75" fmla="*/ 29 h 58"/>
                <a:gd name="T76" fmla="*/ 6990 w 13111"/>
                <a:gd name="T77" fmla="*/ 58 h 58"/>
                <a:gd name="T78" fmla="*/ 6787 w 13111"/>
                <a:gd name="T79" fmla="*/ 29 h 58"/>
                <a:gd name="T80" fmla="*/ 10819 w 13111"/>
                <a:gd name="T81" fmla="*/ 0 h 58"/>
                <a:gd name="T82" fmla="*/ 10674 w 13111"/>
                <a:gd name="T83" fmla="*/ 29 h 58"/>
                <a:gd name="T84" fmla="*/ 10471 w 13111"/>
                <a:gd name="T85" fmla="*/ 58 h 58"/>
                <a:gd name="T86" fmla="*/ 10268 w 13111"/>
                <a:gd name="T87" fmla="*/ 29 h 58"/>
                <a:gd name="T88" fmla="*/ 9949 w 13111"/>
                <a:gd name="T89" fmla="*/ 0 h 58"/>
                <a:gd name="T90" fmla="*/ 9804 w 13111"/>
                <a:gd name="T91" fmla="*/ 29 h 58"/>
                <a:gd name="T92" fmla="*/ 9601 w 13111"/>
                <a:gd name="T93" fmla="*/ 58 h 58"/>
                <a:gd name="T94" fmla="*/ 9398 w 13111"/>
                <a:gd name="T95" fmla="*/ 29 h 58"/>
                <a:gd name="T96" fmla="*/ 9079 w 13111"/>
                <a:gd name="T97" fmla="*/ 0 h 58"/>
                <a:gd name="T98" fmla="*/ 8934 w 13111"/>
                <a:gd name="T99" fmla="*/ 29 h 58"/>
                <a:gd name="T100" fmla="*/ 13082 w 13111"/>
                <a:gd name="T101" fmla="*/ 58 h 58"/>
                <a:gd name="T102" fmla="*/ 12878 w 13111"/>
                <a:gd name="T103" fmla="*/ 29 h 58"/>
                <a:gd name="T104" fmla="*/ 12560 w 13111"/>
                <a:gd name="T105" fmla="*/ 0 h 58"/>
                <a:gd name="T106" fmla="*/ 12414 w 13111"/>
                <a:gd name="T107" fmla="*/ 29 h 58"/>
                <a:gd name="T108" fmla="*/ 12212 w 13111"/>
                <a:gd name="T109" fmla="*/ 58 h 58"/>
                <a:gd name="T110" fmla="*/ 12008 w 13111"/>
                <a:gd name="T111" fmla="*/ 29 h 58"/>
                <a:gd name="T112" fmla="*/ 11689 w 13111"/>
                <a:gd name="T113" fmla="*/ 0 h 58"/>
                <a:gd name="T114" fmla="*/ 11544 w 13111"/>
                <a:gd name="T115" fmla="*/ 29 h 58"/>
                <a:gd name="T116" fmla="*/ 11341 w 13111"/>
                <a:gd name="T117" fmla="*/ 58 h 58"/>
                <a:gd name="T118" fmla="*/ 11138 w 13111"/>
                <a:gd name="T11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111" h="58">
                  <a:moveTo>
                    <a:pt x="1566" y="29"/>
                  </a:moveTo>
                  <a:cubicBezTo>
                    <a:pt x="1566" y="13"/>
                    <a:pt x="1579" y="0"/>
                    <a:pt x="1595" y="0"/>
                  </a:cubicBezTo>
                  <a:cubicBezTo>
                    <a:pt x="1595" y="0"/>
                    <a:pt x="1595" y="0"/>
                    <a:pt x="1595" y="0"/>
                  </a:cubicBezTo>
                  <a:cubicBezTo>
                    <a:pt x="1611" y="0"/>
                    <a:pt x="1624" y="13"/>
                    <a:pt x="1624" y="29"/>
                  </a:cubicBezTo>
                  <a:cubicBezTo>
                    <a:pt x="1624" y="29"/>
                    <a:pt x="1624" y="29"/>
                    <a:pt x="1624" y="29"/>
                  </a:cubicBezTo>
                  <a:cubicBezTo>
                    <a:pt x="1624" y="45"/>
                    <a:pt x="1611" y="58"/>
                    <a:pt x="1595" y="58"/>
                  </a:cubicBezTo>
                  <a:cubicBezTo>
                    <a:pt x="1595" y="58"/>
                    <a:pt x="1595" y="58"/>
                    <a:pt x="1595" y="58"/>
                  </a:cubicBezTo>
                  <a:cubicBezTo>
                    <a:pt x="1579" y="58"/>
                    <a:pt x="1566" y="45"/>
                    <a:pt x="1566" y="29"/>
                  </a:cubicBezTo>
                  <a:close/>
                  <a:moveTo>
                    <a:pt x="1392" y="29"/>
                  </a:moveTo>
                  <a:cubicBezTo>
                    <a:pt x="1392" y="13"/>
                    <a:pt x="1405" y="0"/>
                    <a:pt x="1421" y="0"/>
                  </a:cubicBezTo>
                  <a:cubicBezTo>
                    <a:pt x="1421" y="0"/>
                    <a:pt x="1421" y="0"/>
                    <a:pt x="1421" y="0"/>
                  </a:cubicBezTo>
                  <a:cubicBezTo>
                    <a:pt x="1437" y="0"/>
                    <a:pt x="1450" y="13"/>
                    <a:pt x="1450" y="29"/>
                  </a:cubicBezTo>
                  <a:cubicBezTo>
                    <a:pt x="1450" y="29"/>
                    <a:pt x="1450" y="29"/>
                    <a:pt x="1450" y="29"/>
                  </a:cubicBezTo>
                  <a:cubicBezTo>
                    <a:pt x="1450" y="45"/>
                    <a:pt x="1437" y="58"/>
                    <a:pt x="1421" y="58"/>
                  </a:cubicBezTo>
                  <a:cubicBezTo>
                    <a:pt x="1421" y="58"/>
                    <a:pt x="1421" y="58"/>
                    <a:pt x="1421" y="58"/>
                  </a:cubicBezTo>
                  <a:cubicBezTo>
                    <a:pt x="1405" y="58"/>
                    <a:pt x="1392" y="45"/>
                    <a:pt x="1392" y="29"/>
                  </a:cubicBezTo>
                  <a:close/>
                  <a:moveTo>
                    <a:pt x="1218" y="29"/>
                  </a:moveTo>
                  <a:cubicBezTo>
                    <a:pt x="1218" y="13"/>
                    <a:pt x="1231" y="0"/>
                    <a:pt x="1247" y="0"/>
                  </a:cubicBezTo>
                  <a:cubicBezTo>
                    <a:pt x="1247" y="0"/>
                    <a:pt x="1247" y="0"/>
                    <a:pt x="1247" y="0"/>
                  </a:cubicBezTo>
                  <a:cubicBezTo>
                    <a:pt x="1263" y="0"/>
                    <a:pt x="1276" y="13"/>
                    <a:pt x="1276" y="29"/>
                  </a:cubicBezTo>
                  <a:cubicBezTo>
                    <a:pt x="1276" y="29"/>
                    <a:pt x="1276" y="29"/>
                    <a:pt x="1276" y="29"/>
                  </a:cubicBezTo>
                  <a:cubicBezTo>
                    <a:pt x="1276" y="45"/>
                    <a:pt x="1263" y="58"/>
                    <a:pt x="1247" y="58"/>
                  </a:cubicBezTo>
                  <a:cubicBezTo>
                    <a:pt x="1247" y="58"/>
                    <a:pt x="1247" y="58"/>
                    <a:pt x="1247" y="58"/>
                  </a:cubicBezTo>
                  <a:cubicBezTo>
                    <a:pt x="1231" y="58"/>
                    <a:pt x="1218" y="45"/>
                    <a:pt x="1218" y="29"/>
                  </a:cubicBezTo>
                  <a:close/>
                  <a:moveTo>
                    <a:pt x="1044" y="29"/>
                  </a:moveTo>
                  <a:cubicBezTo>
                    <a:pt x="1044" y="13"/>
                    <a:pt x="1057" y="0"/>
                    <a:pt x="1073" y="0"/>
                  </a:cubicBezTo>
                  <a:cubicBezTo>
                    <a:pt x="1073" y="0"/>
                    <a:pt x="1073" y="0"/>
                    <a:pt x="1073" y="0"/>
                  </a:cubicBezTo>
                  <a:cubicBezTo>
                    <a:pt x="1089" y="0"/>
                    <a:pt x="1102" y="13"/>
                    <a:pt x="1102" y="29"/>
                  </a:cubicBezTo>
                  <a:cubicBezTo>
                    <a:pt x="1102" y="29"/>
                    <a:pt x="1102" y="29"/>
                    <a:pt x="1102" y="29"/>
                  </a:cubicBezTo>
                  <a:cubicBezTo>
                    <a:pt x="1102" y="45"/>
                    <a:pt x="1089" y="58"/>
                    <a:pt x="1073" y="58"/>
                  </a:cubicBezTo>
                  <a:cubicBezTo>
                    <a:pt x="1073" y="58"/>
                    <a:pt x="1073" y="58"/>
                    <a:pt x="1073" y="58"/>
                  </a:cubicBezTo>
                  <a:cubicBezTo>
                    <a:pt x="1057" y="58"/>
                    <a:pt x="1044" y="45"/>
                    <a:pt x="1044" y="29"/>
                  </a:cubicBezTo>
                  <a:close/>
                  <a:moveTo>
                    <a:pt x="870" y="29"/>
                  </a:moveTo>
                  <a:cubicBezTo>
                    <a:pt x="870" y="13"/>
                    <a:pt x="883" y="0"/>
                    <a:pt x="899" y="0"/>
                  </a:cubicBezTo>
                  <a:cubicBezTo>
                    <a:pt x="899" y="0"/>
                    <a:pt x="899" y="0"/>
                    <a:pt x="899" y="0"/>
                  </a:cubicBezTo>
                  <a:cubicBezTo>
                    <a:pt x="915" y="0"/>
                    <a:pt x="928" y="13"/>
                    <a:pt x="928" y="29"/>
                  </a:cubicBezTo>
                  <a:cubicBezTo>
                    <a:pt x="928" y="29"/>
                    <a:pt x="928" y="29"/>
                    <a:pt x="928" y="29"/>
                  </a:cubicBezTo>
                  <a:cubicBezTo>
                    <a:pt x="928" y="45"/>
                    <a:pt x="915" y="58"/>
                    <a:pt x="899" y="58"/>
                  </a:cubicBezTo>
                  <a:cubicBezTo>
                    <a:pt x="899" y="58"/>
                    <a:pt x="899" y="58"/>
                    <a:pt x="899" y="58"/>
                  </a:cubicBezTo>
                  <a:cubicBezTo>
                    <a:pt x="883" y="58"/>
                    <a:pt x="870" y="45"/>
                    <a:pt x="870" y="29"/>
                  </a:cubicBezTo>
                  <a:close/>
                  <a:moveTo>
                    <a:pt x="696" y="29"/>
                  </a:moveTo>
                  <a:cubicBezTo>
                    <a:pt x="696" y="13"/>
                    <a:pt x="709" y="0"/>
                    <a:pt x="72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41" y="0"/>
                    <a:pt x="754" y="13"/>
                    <a:pt x="754" y="29"/>
                  </a:cubicBezTo>
                  <a:cubicBezTo>
                    <a:pt x="754" y="29"/>
                    <a:pt x="754" y="29"/>
                    <a:pt x="754" y="29"/>
                  </a:cubicBezTo>
                  <a:cubicBezTo>
                    <a:pt x="754" y="45"/>
                    <a:pt x="741" y="58"/>
                    <a:pt x="725" y="58"/>
                  </a:cubicBezTo>
                  <a:cubicBezTo>
                    <a:pt x="725" y="58"/>
                    <a:pt x="725" y="58"/>
                    <a:pt x="725" y="58"/>
                  </a:cubicBezTo>
                  <a:cubicBezTo>
                    <a:pt x="709" y="58"/>
                    <a:pt x="696" y="45"/>
                    <a:pt x="696" y="29"/>
                  </a:cubicBezTo>
                  <a:close/>
                  <a:moveTo>
                    <a:pt x="522" y="29"/>
                  </a:moveTo>
                  <a:cubicBezTo>
                    <a:pt x="522" y="13"/>
                    <a:pt x="535" y="0"/>
                    <a:pt x="551" y="0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567" y="0"/>
                    <a:pt x="580" y="13"/>
                    <a:pt x="580" y="29"/>
                  </a:cubicBezTo>
                  <a:cubicBezTo>
                    <a:pt x="580" y="29"/>
                    <a:pt x="580" y="29"/>
                    <a:pt x="580" y="29"/>
                  </a:cubicBezTo>
                  <a:cubicBezTo>
                    <a:pt x="580" y="45"/>
                    <a:pt x="567" y="58"/>
                    <a:pt x="551" y="58"/>
                  </a:cubicBezTo>
                  <a:cubicBezTo>
                    <a:pt x="551" y="58"/>
                    <a:pt x="551" y="58"/>
                    <a:pt x="551" y="58"/>
                  </a:cubicBezTo>
                  <a:cubicBezTo>
                    <a:pt x="535" y="58"/>
                    <a:pt x="522" y="45"/>
                    <a:pt x="522" y="29"/>
                  </a:cubicBezTo>
                  <a:close/>
                  <a:moveTo>
                    <a:pt x="348" y="29"/>
                  </a:moveTo>
                  <a:cubicBezTo>
                    <a:pt x="348" y="13"/>
                    <a:pt x="360" y="0"/>
                    <a:pt x="377" y="0"/>
                  </a:cubicBezTo>
                  <a:cubicBezTo>
                    <a:pt x="377" y="0"/>
                    <a:pt x="377" y="0"/>
                    <a:pt x="377" y="0"/>
                  </a:cubicBezTo>
                  <a:cubicBezTo>
                    <a:pt x="393" y="0"/>
                    <a:pt x="406" y="13"/>
                    <a:pt x="406" y="29"/>
                  </a:cubicBezTo>
                  <a:cubicBezTo>
                    <a:pt x="406" y="29"/>
                    <a:pt x="406" y="29"/>
                    <a:pt x="406" y="29"/>
                  </a:cubicBezTo>
                  <a:cubicBezTo>
                    <a:pt x="406" y="45"/>
                    <a:pt x="393" y="58"/>
                    <a:pt x="377" y="58"/>
                  </a:cubicBezTo>
                  <a:cubicBezTo>
                    <a:pt x="377" y="58"/>
                    <a:pt x="377" y="58"/>
                    <a:pt x="377" y="58"/>
                  </a:cubicBezTo>
                  <a:cubicBezTo>
                    <a:pt x="360" y="58"/>
                    <a:pt x="348" y="45"/>
                    <a:pt x="348" y="29"/>
                  </a:cubicBezTo>
                  <a:close/>
                  <a:moveTo>
                    <a:pt x="174" y="29"/>
                  </a:moveTo>
                  <a:cubicBezTo>
                    <a:pt x="174" y="13"/>
                    <a:pt x="186" y="0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19" y="0"/>
                    <a:pt x="232" y="13"/>
                    <a:pt x="232" y="29"/>
                  </a:cubicBezTo>
                  <a:cubicBezTo>
                    <a:pt x="232" y="29"/>
                    <a:pt x="232" y="29"/>
                    <a:pt x="232" y="29"/>
                  </a:cubicBezTo>
                  <a:cubicBezTo>
                    <a:pt x="232" y="45"/>
                    <a:pt x="219" y="58"/>
                    <a:pt x="203" y="58"/>
                  </a:cubicBezTo>
                  <a:cubicBezTo>
                    <a:pt x="203" y="58"/>
                    <a:pt x="203" y="58"/>
                    <a:pt x="203" y="58"/>
                  </a:cubicBezTo>
                  <a:cubicBezTo>
                    <a:pt x="186" y="58"/>
                    <a:pt x="174" y="45"/>
                    <a:pt x="174" y="29"/>
                  </a:cubicBezTo>
                  <a:close/>
                  <a:moveTo>
                    <a:pt x="0" y="29"/>
                  </a:moveTo>
                  <a:cubicBezTo>
                    <a:pt x="0" y="13"/>
                    <a:pt x="12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12" y="58"/>
                    <a:pt x="0" y="45"/>
                    <a:pt x="0" y="29"/>
                  </a:cubicBezTo>
                  <a:close/>
                  <a:moveTo>
                    <a:pt x="3828" y="29"/>
                  </a:moveTo>
                  <a:cubicBezTo>
                    <a:pt x="3828" y="13"/>
                    <a:pt x="3842" y="0"/>
                    <a:pt x="3858" y="0"/>
                  </a:cubicBezTo>
                  <a:cubicBezTo>
                    <a:pt x="3858" y="0"/>
                    <a:pt x="3858" y="0"/>
                    <a:pt x="3858" y="0"/>
                  </a:cubicBezTo>
                  <a:cubicBezTo>
                    <a:pt x="3874" y="0"/>
                    <a:pt x="3886" y="13"/>
                    <a:pt x="3886" y="29"/>
                  </a:cubicBezTo>
                  <a:cubicBezTo>
                    <a:pt x="3886" y="29"/>
                    <a:pt x="3886" y="29"/>
                    <a:pt x="3886" y="29"/>
                  </a:cubicBezTo>
                  <a:cubicBezTo>
                    <a:pt x="3886" y="45"/>
                    <a:pt x="3874" y="58"/>
                    <a:pt x="3858" y="58"/>
                  </a:cubicBezTo>
                  <a:cubicBezTo>
                    <a:pt x="3858" y="58"/>
                    <a:pt x="3858" y="58"/>
                    <a:pt x="3858" y="58"/>
                  </a:cubicBezTo>
                  <a:cubicBezTo>
                    <a:pt x="3842" y="58"/>
                    <a:pt x="3828" y="45"/>
                    <a:pt x="3828" y="29"/>
                  </a:cubicBezTo>
                  <a:close/>
                  <a:moveTo>
                    <a:pt x="3654" y="29"/>
                  </a:moveTo>
                  <a:cubicBezTo>
                    <a:pt x="3654" y="13"/>
                    <a:pt x="3667" y="0"/>
                    <a:pt x="3684" y="0"/>
                  </a:cubicBezTo>
                  <a:cubicBezTo>
                    <a:pt x="3684" y="0"/>
                    <a:pt x="3684" y="0"/>
                    <a:pt x="3684" y="0"/>
                  </a:cubicBezTo>
                  <a:cubicBezTo>
                    <a:pt x="3700" y="0"/>
                    <a:pt x="3712" y="13"/>
                    <a:pt x="3712" y="29"/>
                  </a:cubicBezTo>
                  <a:cubicBezTo>
                    <a:pt x="3712" y="29"/>
                    <a:pt x="3712" y="29"/>
                    <a:pt x="3712" y="29"/>
                  </a:cubicBezTo>
                  <a:cubicBezTo>
                    <a:pt x="3712" y="45"/>
                    <a:pt x="3700" y="58"/>
                    <a:pt x="3684" y="58"/>
                  </a:cubicBezTo>
                  <a:cubicBezTo>
                    <a:pt x="3684" y="58"/>
                    <a:pt x="3684" y="58"/>
                    <a:pt x="3684" y="58"/>
                  </a:cubicBezTo>
                  <a:cubicBezTo>
                    <a:pt x="3667" y="58"/>
                    <a:pt x="3654" y="45"/>
                    <a:pt x="3654" y="29"/>
                  </a:cubicBezTo>
                  <a:close/>
                  <a:moveTo>
                    <a:pt x="3480" y="29"/>
                  </a:moveTo>
                  <a:cubicBezTo>
                    <a:pt x="3480" y="13"/>
                    <a:pt x="3493" y="0"/>
                    <a:pt x="3509" y="0"/>
                  </a:cubicBezTo>
                  <a:cubicBezTo>
                    <a:pt x="3509" y="0"/>
                    <a:pt x="3509" y="0"/>
                    <a:pt x="3509" y="0"/>
                  </a:cubicBezTo>
                  <a:cubicBezTo>
                    <a:pt x="3526" y="0"/>
                    <a:pt x="3538" y="13"/>
                    <a:pt x="3538" y="29"/>
                  </a:cubicBezTo>
                  <a:cubicBezTo>
                    <a:pt x="3538" y="29"/>
                    <a:pt x="3538" y="29"/>
                    <a:pt x="3538" y="29"/>
                  </a:cubicBezTo>
                  <a:cubicBezTo>
                    <a:pt x="3538" y="45"/>
                    <a:pt x="3526" y="58"/>
                    <a:pt x="3509" y="58"/>
                  </a:cubicBezTo>
                  <a:cubicBezTo>
                    <a:pt x="3509" y="58"/>
                    <a:pt x="3509" y="58"/>
                    <a:pt x="3509" y="58"/>
                  </a:cubicBezTo>
                  <a:cubicBezTo>
                    <a:pt x="3493" y="58"/>
                    <a:pt x="3480" y="45"/>
                    <a:pt x="3480" y="29"/>
                  </a:cubicBezTo>
                  <a:close/>
                  <a:moveTo>
                    <a:pt x="3306" y="29"/>
                  </a:moveTo>
                  <a:cubicBezTo>
                    <a:pt x="3306" y="13"/>
                    <a:pt x="3319" y="0"/>
                    <a:pt x="3335" y="0"/>
                  </a:cubicBezTo>
                  <a:cubicBezTo>
                    <a:pt x="3335" y="0"/>
                    <a:pt x="3335" y="0"/>
                    <a:pt x="3335" y="0"/>
                  </a:cubicBezTo>
                  <a:cubicBezTo>
                    <a:pt x="3352" y="0"/>
                    <a:pt x="3364" y="13"/>
                    <a:pt x="3364" y="29"/>
                  </a:cubicBezTo>
                  <a:cubicBezTo>
                    <a:pt x="3364" y="29"/>
                    <a:pt x="3364" y="29"/>
                    <a:pt x="3364" y="29"/>
                  </a:cubicBezTo>
                  <a:cubicBezTo>
                    <a:pt x="3364" y="45"/>
                    <a:pt x="3352" y="58"/>
                    <a:pt x="3336" y="58"/>
                  </a:cubicBezTo>
                  <a:cubicBezTo>
                    <a:pt x="3336" y="58"/>
                    <a:pt x="3336" y="58"/>
                    <a:pt x="3336" y="58"/>
                  </a:cubicBezTo>
                  <a:cubicBezTo>
                    <a:pt x="3319" y="58"/>
                    <a:pt x="3306" y="45"/>
                    <a:pt x="3306" y="29"/>
                  </a:cubicBezTo>
                  <a:close/>
                  <a:moveTo>
                    <a:pt x="3132" y="29"/>
                  </a:moveTo>
                  <a:cubicBezTo>
                    <a:pt x="3132" y="13"/>
                    <a:pt x="3145" y="0"/>
                    <a:pt x="3161" y="0"/>
                  </a:cubicBezTo>
                  <a:cubicBezTo>
                    <a:pt x="3161" y="0"/>
                    <a:pt x="3161" y="0"/>
                    <a:pt x="3161" y="0"/>
                  </a:cubicBezTo>
                  <a:cubicBezTo>
                    <a:pt x="3177" y="0"/>
                    <a:pt x="3190" y="13"/>
                    <a:pt x="3190" y="29"/>
                  </a:cubicBezTo>
                  <a:cubicBezTo>
                    <a:pt x="3190" y="29"/>
                    <a:pt x="3190" y="29"/>
                    <a:pt x="3190" y="29"/>
                  </a:cubicBezTo>
                  <a:cubicBezTo>
                    <a:pt x="3190" y="45"/>
                    <a:pt x="3177" y="58"/>
                    <a:pt x="3161" y="58"/>
                  </a:cubicBezTo>
                  <a:cubicBezTo>
                    <a:pt x="3161" y="58"/>
                    <a:pt x="3161" y="58"/>
                    <a:pt x="3161" y="58"/>
                  </a:cubicBezTo>
                  <a:cubicBezTo>
                    <a:pt x="3145" y="58"/>
                    <a:pt x="3132" y="45"/>
                    <a:pt x="3132" y="29"/>
                  </a:cubicBezTo>
                  <a:close/>
                  <a:moveTo>
                    <a:pt x="2958" y="29"/>
                  </a:moveTo>
                  <a:cubicBezTo>
                    <a:pt x="2958" y="13"/>
                    <a:pt x="2971" y="0"/>
                    <a:pt x="2987" y="0"/>
                  </a:cubicBezTo>
                  <a:cubicBezTo>
                    <a:pt x="2987" y="0"/>
                    <a:pt x="2987" y="0"/>
                    <a:pt x="2987" y="0"/>
                  </a:cubicBezTo>
                  <a:cubicBezTo>
                    <a:pt x="3003" y="0"/>
                    <a:pt x="3016" y="13"/>
                    <a:pt x="3016" y="29"/>
                  </a:cubicBezTo>
                  <a:cubicBezTo>
                    <a:pt x="3016" y="29"/>
                    <a:pt x="3016" y="29"/>
                    <a:pt x="3016" y="29"/>
                  </a:cubicBezTo>
                  <a:cubicBezTo>
                    <a:pt x="3016" y="45"/>
                    <a:pt x="3003" y="58"/>
                    <a:pt x="2987" y="58"/>
                  </a:cubicBezTo>
                  <a:cubicBezTo>
                    <a:pt x="2987" y="58"/>
                    <a:pt x="2987" y="58"/>
                    <a:pt x="2987" y="58"/>
                  </a:cubicBezTo>
                  <a:cubicBezTo>
                    <a:pt x="2971" y="58"/>
                    <a:pt x="2958" y="45"/>
                    <a:pt x="2958" y="29"/>
                  </a:cubicBezTo>
                  <a:close/>
                  <a:moveTo>
                    <a:pt x="2784" y="29"/>
                  </a:moveTo>
                  <a:cubicBezTo>
                    <a:pt x="2784" y="13"/>
                    <a:pt x="2797" y="0"/>
                    <a:pt x="2813" y="0"/>
                  </a:cubicBezTo>
                  <a:cubicBezTo>
                    <a:pt x="2813" y="0"/>
                    <a:pt x="2813" y="0"/>
                    <a:pt x="2813" y="0"/>
                  </a:cubicBezTo>
                  <a:cubicBezTo>
                    <a:pt x="2829" y="0"/>
                    <a:pt x="2842" y="13"/>
                    <a:pt x="2842" y="29"/>
                  </a:cubicBezTo>
                  <a:cubicBezTo>
                    <a:pt x="2842" y="29"/>
                    <a:pt x="2842" y="29"/>
                    <a:pt x="2842" y="29"/>
                  </a:cubicBezTo>
                  <a:cubicBezTo>
                    <a:pt x="2842" y="45"/>
                    <a:pt x="2829" y="58"/>
                    <a:pt x="2813" y="58"/>
                  </a:cubicBezTo>
                  <a:cubicBezTo>
                    <a:pt x="2813" y="58"/>
                    <a:pt x="2813" y="58"/>
                    <a:pt x="2813" y="58"/>
                  </a:cubicBezTo>
                  <a:cubicBezTo>
                    <a:pt x="2797" y="58"/>
                    <a:pt x="2784" y="45"/>
                    <a:pt x="2784" y="29"/>
                  </a:cubicBezTo>
                  <a:close/>
                  <a:moveTo>
                    <a:pt x="2610" y="29"/>
                  </a:moveTo>
                  <a:cubicBezTo>
                    <a:pt x="2610" y="13"/>
                    <a:pt x="2623" y="0"/>
                    <a:pt x="2639" y="0"/>
                  </a:cubicBezTo>
                  <a:cubicBezTo>
                    <a:pt x="2639" y="0"/>
                    <a:pt x="2639" y="0"/>
                    <a:pt x="2639" y="0"/>
                  </a:cubicBezTo>
                  <a:cubicBezTo>
                    <a:pt x="2655" y="0"/>
                    <a:pt x="2668" y="13"/>
                    <a:pt x="2668" y="29"/>
                  </a:cubicBezTo>
                  <a:cubicBezTo>
                    <a:pt x="2668" y="29"/>
                    <a:pt x="2668" y="29"/>
                    <a:pt x="2668" y="29"/>
                  </a:cubicBezTo>
                  <a:cubicBezTo>
                    <a:pt x="2668" y="45"/>
                    <a:pt x="2655" y="58"/>
                    <a:pt x="2639" y="58"/>
                  </a:cubicBezTo>
                  <a:cubicBezTo>
                    <a:pt x="2639" y="58"/>
                    <a:pt x="2639" y="58"/>
                    <a:pt x="2639" y="58"/>
                  </a:cubicBezTo>
                  <a:cubicBezTo>
                    <a:pt x="2623" y="58"/>
                    <a:pt x="2610" y="45"/>
                    <a:pt x="2610" y="29"/>
                  </a:cubicBezTo>
                  <a:close/>
                  <a:moveTo>
                    <a:pt x="2436" y="29"/>
                  </a:moveTo>
                  <a:cubicBezTo>
                    <a:pt x="2436" y="13"/>
                    <a:pt x="2449" y="0"/>
                    <a:pt x="2465" y="0"/>
                  </a:cubicBezTo>
                  <a:cubicBezTo>
                    <a:pt x="2465" y="0"/>
                    <a:pt x="2465" y="0"/>
                    <a:pt x="2465" y="0"/>
                  </a:cubicBezTo>
                  <a:cubicBezTo>
                    <a:pt x="2481" y="0"/>
                    <a:pt x="2494" y="13"/>
                    <a:pt x="2494" y="29"/>
                  </a:cubicBezTo>
                  <a:cubicBezTo>
                    <a:pt x="2494" y="29"/>
                    <a:pt x="2494" y="29"/>
                    <a:pt x="2494" y="29"/>
                  </a:cubicBezTo>
                  <a:cubicBezTo>
                    <a:pt x="2494" y="45"/>
                    <a:pt x="2481" y="58"/>
                    <a:pt x="2465" y="58"/>
                  </a:cubicBezTo>
                  <a:cubicBezTo>
                    <a:pt x="2465" y="58"/>
                    <a:pt x="2465" y="58"/>
                    <a:pt x="2465" y="58"/>
                  </a:cubicBezTo>
                  <a:cubicBezTo>
                    <a:pt x="2449" y="58"/>
                    <a:pt x="2436" y="45"/>
                    <a:pt x="2436" y="29"/>
                  </a:cubicBezTo>
                  <a:close/>
                  <a:moveTo>
                    <a:pt x="2262" y="29"/>
                  </a:moveTo>
                  <a:cubicBezTo>
                    <a:pt x="2262" y="13"/>
                    <a:pt x="2275" y="0"/>
                    <a:pt x="2291" y="0"/>
                  </a:cubicBezTo>
                  <a:cubicBezTo>
                    <a:pt x="2291" y="0"/>
                    <a:pt x="2291" y="0"/>
                    <a:pt x="2291" y="0"/>
                  </a:cubicBezTo>
                  <a:cubicBezTo>
                    <a:pt x="2307" y="0"/>
                    <a:pt x="2320" y="13"/>
                    <a:pt x="2320" y="29"/>
                  </a:cubicBezTo>
                  <a:cubicBezTo>
                    <a:pt x="2320" y="29"/>
                    <a:pt x="2320" y="29"/>
                    <a:pt x="2320" y="29"/>
                  </a:cubicBezTo>
                  <a:cubicBezTo>
                    <a:pt x="2320" y="45"/>
                    <a:pt x="2307" y="58"/>
                    <a:pt x="2291" y="58"/>
                  </a:cubicBezTo>
                  <a:cubicBezTo>
                    <a:pt x="2291" y="58"/>
                    <a:pt x="2291" y="58"/>
                    <a:pt x="2291" y="58"/>
                  </a:cubicBezTo>
                  <a:cubicBezTo>
                    <a:pt x="2275" y="58"/>
                    <a:pt x="2262" y="45"/>
                    <a:pt x="2262" y="29"/>
                  </a:cubicBezTo>
                  <a:close/>
                  <a:moveTo>
                    <a:pt x="2088" y="29"/>
                  </a:moveTo>
                  <a:cubicBezTo>
                    <a:pt x="2088" y="13"/>
                    <a:pt x="2101" y="0"/>
                    <a:pt x="2117" y="0"/>
                  </a:cubicBezTo>
                  <a:cubicBezTo>
                    <a:pt x="2117" y="0"/>
                    <a:pt x="2117" y="0"/>
                    <a:pt x="2117" y="0"/>
                  </a:cubicBezTo>
                  <a:cubicBezTo>
                    <a:pt x="2133" y="0"/>
                    <a:pt x="2146" y="13"/>
                    <a:pt x="2146" y="29"/>
                  </a:cubicBezTo>
                  <a:cubicBezTo>
                    <a:pt x="2146" y="29"/>
                    <a:pt x="2146" y="29"/>
                    <a:pt x="2146" y="29"/>
                  </a:cubicBezTo>
                  <a:cubicBezTo>
                    <a:pt x="2146" y="45"/>
                    <a:pt x="2133" y="58"/>
                    <a:pt x="2117" y="58"/>
                  </a:cubicBezTo>
                  <a:cubicBezTo>
                    <a:pt x="2117" y="58"/>
                    <a:pt x="2117" y="58"/>
                    <a:pt x="2117" y="58"/>
                  </a:cubicBezTo>
                  <a:cubicBezTo>
                    <a:pt x="2101" y="58"/>
                    <a:pt x="2088" y="45"/>
                    <a:pt x="2088" y="29"/>
                  </a:cubicBezTo>
                  <a:close/>
                  <a:moveTo>
                    <a:pt x="1914" y="29"/>
                  </a:moveTo>
                  <a:cubicBezTo>
                    <a:pt x="1914" y="13"/>
                    <a:pt x="1927" y="0"/>
                    <a:pt x="1943" y="0"/>
                  </a:cubicBezTo>
                  <a:cubicBezTo>
                    <a:pt x="1943" y="0"/>
                    <a:pt x="1943" y="0"/>
                    <a:pt x="1943" y="0"/>
                  </a:cubicBezTo>
                  <a:cubicBezTo>
                    <a:pt x="1959" y="0"/>
                    <a:pt x="1972" y="13"/>
                    <a:pt x="1972" y="29"/>
                  </a:cubicBezTo>
                  <a:cubicBezTo>
                    <a:pt x="1972" y="29"/>
                    <a:pt x="1972" y="29"/>
                    <a:pt x="1972" y="29"/>
                  </a:cubicBezTo>
                  <a:cubicBezTo>
                    <a:pt x="1972" y="45"/>
                    <a:pt x="1959" y="58"/>
                    <a:pt x="1943" y="58"/>
                  </a:cubicBezTo>
                  <a:cubicBezTo>
                    <a:pt x="1943" y="58"/>
                    <a:pt x="1943" y="58"/>
                    <a:pt x="1943" y="58"/>
                  </a:cubicBezTo>
                  <a:cubicBezTo>
                    <a:pt x="1927" y="58"/>
                    <a:pt x="1914" y="45"/>
                    <a:pt x="1914" y="29"/>
                  </a:cubicBezTo>
                  <a:close/>
                  <a:moveTo>
                    <a:pt x="1740" y="29"/>
                  </a:moveTo>
                  <a:cubicBezTo>
                    <a:pt x="1740" y="13"/>
                    <a:pt x="1753" y="0"/>
                    <a:pt x="1769" y="0"/>
                  </a:cubicBezTo>
                  <a:cubicBezTo>
                    <a:pt x="1769" y="0"/>
                    <a:pt x="1769" y="0"/>
                    <a:pt x="1769" y="0"/>
                  </a:cubicBezTo>
                  <a:cubicBezTo>
                    <a:pt x="1785" y="0"/>
                    <a:pt x="1798" y="13"/>
                    <a:pt x="1798" y="29"/>
                  </a:cubicBezTo>
                  <a:cubicBezTo>
                    <a:pt x="1798" y="29"/>
                    <a:pt x="1798" y="29"/>
                    <a:pt x="1798" y="29"/>
                  </a:cubicBezTo>
                  <a:cubicBezTo>
                    <a:pt x="1798" y="45"/>
                    <a:pt x="1785" y="58"/>
                    <a:pt x="1769" y="58"/>
                  </a:cubicBezTo>
                  <a:cubicBezTo>
                    <a:pt x="1769" y="58"/>
                    <a:pt x="1769" y="58"/>
                    <a:pt x="1769" y="58"/>
                  </a:cubicBezTo>
                  <a:cubicBezTo>
                    <a:pt x="1753" y="58"/>
                    <a:pt x="1740" y="45"/>
                    <a:pt x="1740" y="29"/>
                  </a:cubicBezTo>
                  <a:close/>
                  <a:moveTo>
                    <a:pt x="6439" y="29"/>
                  </a:moveTo>
                  <a:cubicBezTo>
                    <a:pt x="6439" y="13"/>
                    <a:pt x="6452" y="0"/>
                    <a:pt x="6468" y="0"/>
                  </a:cubicBezTo>
                  <a:cubicBezTo>
                    <a:pt x="6468" y="0"/>
                    <a:pt x="6468" y="0"/>
                    <a:pt x="6468" y="0"/>
                  </a:cubicBezTo>
                  <a:cubicBezTo>
                    <a:pt x="6484" y="0"/>
                    <a:pt x="6497" y="13"/>
                    <a:pt x="6497" y="29"/>
                  </a:cubicBezTo>
                  <a:cubicBezTo>
                    <a:pt x="6497" y="29"/>
                    <a:pt x="6497" y="29"/>
                    <a:pt x="6497" y="29"/>
                  </a:cubicBezTo>
                  <a:cubicBezTo>
                    <a:pt x="6497" y="45"/>
                    <a:pt x="6484" y="58"/>
                    <a:pt x="6468" y="58"/>
                  </a:cubicBezTo>
                  <a:cubicBezTo>
                    <a:pt x="6468" y="58"/>
                    <a:pt x="6468" y="58"/>
                    <a:pt x="6468" y="58"/>
                  </a:cubicBezTo>
                  <a:cubicBezTo>
                    <a:pt x="6452" y="58"/>
                    <a:pt x="6439" y="45"/>
                    <a:pt x="6439" y="29"/>
                  </a:cubicBezTo>
                  <a:close/>
                  <a:moveTo>
                    <a:pt x="6265" y="29"/>
                  </a:moveTo>
                  <a:cubicBezTo>
                    <a:pt x="6265" y="13"/>
                    <a:pt x="6278" y="0"/>
                    <a:pt x="6294" y="0"/>
                  </a:cubicBezTo>
                  <a:cubicBezTo>
                    <a:pt x="6294" y="0"/>
                    <a:pt x="6294" y="0"/>
                    <a:pt x="6294" y="0"/>
                  </a:cubicBezTo>
                  <a:cubicBezTo>
                    <a:pt x="6310" y="0"/>
                    <a:pt x="6323" y="13"/>
                    <a:pt x="6323" y="29"/>
                  </a:cubicBezTo>
                  <a:cubicBezTo>
                    <a:pt x="6323" y="29"/>
                    <a:pt x="6323" y="29"/>
                    <a:pt x="6323" y="29"/>
                  </a:cubicBezTo>
                  <a:cubicBezTo>
                    <a:pt x="6323" y="45"/>
                    <a:pt x="6310" y="58"/>
                    <a:pt x="6294" y="58"/>
                  </a:cubicBezTo>
                  <a:cubicBezTo>
                    <a:pt x="6294" y="58"/>
                    <a:pt x="6294" y="58"/>
                    <a:pt x="6294" y="58"/>
                  </a:cubicBezTo>
                  <a:cubicBezTo>
                    <a:pt x="6278" y="58"/>
                    <a:pt x="6265" y="45"/>
                    <a:pt x="6265" y="29"/>
                  </a:cubicBezTo>
                  <a:close/>
                  <a:moveTo>
                    <a:pt x="6091" y="29"/>
                  </a:moveTo>
                  <a:cubicBezTo>
                    <a:pt x="6091" y="13"/>
                    <a:pt x="6104" y="0"/>
                    <a:pt x="6120" y="0"/>
                  </a:cubicBezTo>
                  <a:cubicBezTo>
                    <a:pt x="6120" y="0"/>
                    <a:pt x="6120" y="0"/>
                    <a:pt x="6120" y="0"/>
                  </a:cubicBezTo>
                  <a:cubicBezTo>
                    <a:pt x="6136" y="0"/>
                    <a:pt x="6149" y="13"/>
                    <a:pt x="6149" y="29"/>
                  </a:cubicBezTo>
                  <a:cubicBezTo>
                    <a:pt x="6149" y="29"/>
                    <a:pt x="6149" y="29"/>
                    <a:pt x="6149" y="29"/>
                  </a:cubicBezTo>
                  <a:cubicBezTo>
                    <a:pt x="6149" y="45"/>
                    <a:pt x="6136" y="58"/>
                    <a:pt x="6120" y="58"/>
                  </a:cubicBezTo>
                  <a:cubicBezTo>
                    <a:pt x="6120" y="58"/>
                    <a:pt x="6120" y="58"/>
                    <a:pt x="6120" y="58"/>
                  </a:cubicBezTo>
                  <a:cubicBezTo>
                    <a:pt x="6104" y="58"/>
                    <a:pt x="6091" y="45"/>
                    <a:pt x="6091" y="29"/>
                  </a:cubicBezTo>
                  <a:close/>
                  <a:moveTo>
                    <a:pt x="5917" y="29"/>
                  </a:moveTo>
                  <a:cubicBezTo>
                    <a:pt x="5917" y="13"/>
                    <a:pt x="5930" y="0"/>
                    <a:pt x="5946" y="0"/>
                  </a:cubicBezTo>
                  <a:cubicBezTo>
                    <a:pt x="5946" y="0"/>
                    <a:pt x="5946" y="0"/>
                    <a:pt x="5946" y="0"/>
                  </a:cubicBezTo>
                  <a:cubicBezTo>
                    <a:pt x="5962" y="0"/>
                    <a:pt x="5975" y="13"/>
                    <a:pt x="5975" y="29"/>
                  </a:cubicBezTo>
                  <a:cubicBezTo>
                    <a:pt x="5975" y="29"/>
                    <a:pt x="5975" y="29"/>
                    <a:pt x="5975" y="29"/>
                  </a:cubicBezTo>
                  <a:cubicBezTo>
                    <a:pt x="5975" y="45"/>
                    <a:pt x="5962" y="58"/>
                    <a:pt x="5946" y="58"/>
                  </a:cubicBezTo>
                  <a:cubicBezTo>
                    <a:pt x="5946" y="58"/>
                    <a:pt x="5946" y="58"/>
                    <a:pt x="5946" y="58"/>
                  </a:cubicBezTo>
                  <a:cubicBezTo>
                    <a:pt x="5930" y="58"/>
                    <a:pt x="5917" y="45"/>
                    <a:pt x="5917" y="29"/>
                  </a:cubicBezTo>
                  <a:close/>
                  <a:moveTo>
                    <a:pt x="5743" y="29"/>
                  </a:moveTo>
                  <a:cubicBezTo>
                    <a:pt x="5743" y="13"/>
                    <a:pt x="5756" y="0"/>
                    <a:pt x="5772" y="0"/>
                  </a:cubicBezTo>
                  <a:cubicBezTo>
                    <a:pt x="5772" y="0"/>
                    <a:pt x="5772" y="0"/>
                    <a:pt x="5772" y="0"/>
                  </a:cubicBezTo>
                  <a:cubicBezTo>
                    <a:pt x="5788" y="0"/>
                    <a:pt x="5801" y="13"/>
                    <a:pt x="5801" y="29"/>
                  </a:cubicBezTo>
                  <a:cubicBezTo>
                    <a:pt x="5801" y="29"/>
                    <a:pt x="5801" y="29"/>
                    <a:pt x="5801" y="29"/>
                  </a:cubicBezTo>
                  <a:cubicBezTo>
                    <a:pt x="5801" y="45"/>
                    <a:pt x="5788" y="58"/>
                    <a:pt x="5772" y="58"/>
                  </a:cubicBezTo>
                  <a:cubicBezTo>
                    <a:pt x="5772" y="58"/>
                    <a:pt x="5772" y="58"/>
                    <a:pt x="5772" y="58"/>
                  </a:cubicBezTo>
                  <a:cubicBezTo>
                    <a:pt x="5756" y="58"/>
                    <a:pt x="5743" y="45"/>
                    <a:pt x="5743" y="29"/>
                  </a:cubicBezTo>
                  <a:close/>
                  <a:moveTo>
                    <a:pt x="5569" y="29"/>
                  </a:moveTo>
                  <a:cubicBezTo>
                    <a:pt x="5569" y="13"/>
                    <a:pt x="5582" y="0"/>
                    <a:pt x="5598" y="0"/>
                  </a:cubicBezTo>
                  <a:cubicBezTo>
                    <a:pt x="5598" y="0"/>
                    <a:pt x="5598" y="0"/>
                    <a:pt x="5598" y="0"/>
                  </a:cubicBezTo>
                  <a:cubicBezTo>
                    <a:pt x="5614" y="0"/>
                    <a:pt x="5627" y="13"/>
                    <a:pt x="5627" y="29"/>
                  </a:cubicBezTo>
                  <a:cubicBezTo>
                    <a:pt x="5627" y="29"/>
                    <a:pt x="5627" y="29"/>
                    <a:pt x="5627" y="29"/>
                  </a:cubicBezTo>
                  <a:cubicBezTo>
                    <a:pt x="5627" y="45"/>
                    <a:pt x="5614" y="58"/>
                    <a:pt x="5598" y="58"/>
                  </a:cubicBezTo>
                  <a:cubicBezTo>
                    <a:pt x="5598" y="58"/>
                    <a:pt x="5598" y="58"/>
                    <a:pt x="5598" y="58"/>
                  </a:cubicBezTo>
                  <a:cubicBezTo>
                    <a:pt x="5582" y="58"/>
                    <a:pt x="5569" y="45"/>
                    <a:pt x="5569" y="29"/>
                  </a:cubicBezTo>
                  <a:close/>
                  <a:moveTo>
                    <a:pt x="5395" y="29"/>
                  </a:moveTo>
                  <a:cubicBezTo>
                    <a:pt x="5395" y="13"/>
                    <a:pt x="5408" y="0"/>
                    <a:pt x="5424" y="0"/>
                  </a:cubicBezTo>
                  <a:cubicBezTo>
                    <a:pt x="5424" y="0"/>
                    <a:pt x="5424" y="0"/>
                    <a:pt x="5424" y="0"/>
                  </a:cubicBezTo>
                  <a:cubicBezTo>
                    <a:pt x="5440" y="0"/>
                    <a:pt x="5453" y="13"/>
                    <a:pt x="5453" y="29"/>
                  </a:cubicBezTo>
                  <a:cubicBezTo>
                    <a:pt x="5453" y="29"/>
                    <a:pt x="5453" y="29"/>
                    <a:pt x="5453" y="29"/>
                  </a:cubicBezTo>
                  <a:cubicBezTo>
                    <a:pt x="5453" y="45"/>
                    <a:pt x="5440" y="58"/>
                    <a:pt x="5424" y="58"/>
                  </a:cubicBezTo>
                  <a:cubicBezTo>
                    <a:pt x="5424" y="58"/>
                    <a:pt x="5424" y="58"/>
                    <a:pt x="5424" y="58"/>
                  </a:cubicBezTo>
                  <a:cubicBezTo>
                    <a:pt x="5408" y="58"/>
                    <a:pt x="5395" y="45"/>
                    <a:pt x="5395" y="29"/>
                  </a:cubicBezTo>
                  <a:close/>
                  <a:moveTo>
                    <a:pt x="5221" y="29"/>
                  </a:moveTo>
                  <a:cubicBezTo>
                    <a:pt x="5221" y="13"/>
                    <a:pt x="5234" y="0"/>
                    <a:pt x="5250" y="0"/>
                  </a:cubicBezTo>
                  <a:cubicBezTo>
                    <a:pt x="5250" y="0"/>
                    <a:pt x="5250" y="0"/>
                    <a:pt x="5250" y="0"/>
                  </a:cubicBezTo>
                  <a:cubicBezTo>
                    <a:pt x="5266" y="0"/>
                    <a:pt x="5279" y="13"/>
                    <a:pt x="5279" y="29"/>
                  </a:cubicBezTo>
                  <a:cubicBezTo>
                    <a:pt x="5279" y="29"/>
                    <a:pt x="5279" y="29"/>
                    <a:pt x="5279" y="29"/>
                  </a:cubicBezTo>
                  <a:cubicBezTo>
                    <a:pt x="5279" y="45"/>
                    <a:pt x="5266" y="58"/>
                    <a:pt x="5250" y="58"/>
                  </a:cubicBezTo>
                  <a:cubicBezTo>
                    <a:pt x="5250" y="58"/>
                    <a:pt x="5250" y="58"/>
                    <a:pt x="5250" y="58"/>
                  </a:cubicBezTo>
                  <a:cubicBezTo>
                    <a:pt x="5234" y="58"/>
                    <a:pt x="5221" y="45"/>
                    <a:pt x="5221" y="29"/>
                  </a:cubicBezTo>
                  <a:close/>
                  <a:moveTo>
                    <a:pt x="5047" y="29"/>
                  </a:moveTo>
                  <a:cubicBezTo>
                    <a:pt x="5047" y="13"/>
                    <a:pt x="5060" y="0"/>
                    <a:pt x="5076" y="0"/>
                  </a:cubicBezTo>
                  <a:cubicBezTo>
                    <a:pt x="5076" y="0"/>
                    <a:pt x="5076" y="0"/>
                    <a:pt x="5076" y="0"/>
                  </a:cubicBezTo>
                  <a:cubicBezTo>
                    <a:pt x="5092" y="0"/>
                    <a:pt x="5105" y="13"/>
                    <a:pt x="5105" y="29"/>
                  </a:cubicBezTo>
                  <a:cubicBezTo>
                    <a:pt x="5105" y="29"/>
                    <a:pt x="5105" y="29"/>
                    <a:pt x="5105" y="29"/>
                  </a:cubicBezTo>
                  <a:cubicBezTo>
                    <a:pt x="5105" y="45"/>
                    <a:pt x="5092" y="58"/>
                    <a:pt x="5076" y="58"/>
                  </a:cubicBezTo>
                  <a:cubicBezTo>
                    <a:pt x="5076" y="58"/>
                    <a:pt x="5076" y="58"/>
                    <a:pt x="5076" y="58"/>
                  </a:cubicBezTo>
                  <a:cubicBezTo>
                    <a:pt x="5060" y="58"/>
                    <a:pt x="5047" y="45"/>
                    <a:pt x="5047" y="29"/>
                  </a:cubicBezTo>
                  <a:close/>
                  <a:moveTo>
                    <a:pt x="4873" y="29"/>
                  </a:moveTo>
                  <a:cubicBezTo>
                    <a:pt x="4873" y="13"/>
                    <a:pt x="4886" y="0"/>
                    <a:pt x="4902" y="0"/>
                  </a:cubicBezTo>
                  <a:cubicBezTo>
                    <a:pt x="4902" y="0"/>
                    <a:pt x="4902" y="0"/>
                    <a:pt x="4902" y="0"/>
                  </a:cubicBezTo>
                  <a:cubicBezTo>
                    <a:pt x="4918" y="0"/>
                    <a:pt x="4931" y="13"/>
                    <a:pt x="4931" y="29"/>
                  </a:cubicBezTo>
                  <a:cubicBezTo>
                    <a:pt x="4931" y="29"/>
                    <a:pt x="4931" y="29"/>
                    <a:pt x="4931" y="29"/>
                  </a:cubicBezTo>
                  <a:cubicBezTo>
                    <a:pt x="4931" y="45"/>
                    <a:pt x="4918" y="58"/>
                    <a:pt x="4902" y="58"/>
                  </a:cubicBezTo>
                  <a:cubicBezTo>
                    <a:pt x="4902" y="58"/>
                    <a:pt x="4902" y="58"/>
                    <a:pt x="4902" y="58"/>
                  </a:cubicBezTo>
                  <a:cubicBezTo>
                    <a:pt x="4886" y="58"/>
                    <a:pt x="4873" y="45"/>
                    <a:pt x="4873" y="29"/>
                  </a:cubicBezTo>
                  <a:close/>
                  <a:moveTo>
                    <a:pt x="4698" y="29"/>
                  </a:moveTo>
                  <a:cubicBezTo>
                    <a:pt x="4698" y="13"/>
                    <a:pt x="4712" y="0"/>
                    <a:pt x="4728" y="0"/>
                  </a:cubicBezTo>
                  <a:cubicBezTo>
                    <a:pt x="4728" y="0"/>
                    <a:pt x="4728" y="0"/>
                    <a:pt x="4728" y="0"/>
                  </a:cubicBezTo>
                  <a:cubicBezTo>
                    <a:pt x="4744" y="0"/>
                    <a:pt x="4757" y="13"/>
                    <a:pt x="4757" y="29"/>
                  </a:cubicBezTo>
                  <a:cubicBezTo>
                    <a:pt x="4757" y="29"/>
                    <a:pt x="4757" y="29"/>
                    <a:pt x="4757" y="29"/>
                  </a:cubicBezTo>
                  <a:cubicBezTo>
                    <a:pt x="4757" y="45"/>
                    <a:pt x="4744" y="58"/>
                    <a:pt x="4728" y="58"/>
                  </a:cubicBezTo>
                  <a:cubicBezTo>
                    <a:pt x="4728" y="58"/>
                    <a:pt x="4728" y="58"/>
                    <a:pt x="4728" y="58"/>
                  </a:cubicBezTo>
                  <a:cubicBezTo>
                    <a:pt x="4712" y="58"/>
                    <a:pt x="4698" y="45"/>
                    <a:pt x="4698" y="29"/>
                  </a:cubicBezTo>
                  <a:close/>
                  <a:moveTo>
                    <a:pt x="4524" y="29"/>
                  </a:moveTo>
                  <a:cubicBezTo>
                    <a:pt x="4524" y="13"/>
                    <a:pt x="4538" y="0"/>
                    <a:pt x="4554" y="0"/>
                  </a:cubicBezTo>
                  <a:cubicBezTo>
                    <a:pt x="4554" y="0"/>
                    <a:pt x="4554" y="0"/>
                    <a:pt x="4554" y="0"/>
                  </a:cubicBezTo>
                  <a:cubicBezTo>
                    <a:pt x="4570" y="0"/>
                    <a:pt x="4583" y="13"/>
                    <a:pt x="4583" y="29"/>
                  </a:cubicBezTo>
                  <a:cubicBezTo>
                    <a:pt x="4583" y="29"/>
                    <a:pt x="4583" y="29"/>
                    <a:pt x="4583" y="29"/>
                  </a:cubicBezTo>
                  <a:cubicBezTo>
                    <a:pt x="4583" y="45"/>
                    <a:pt x="4570" y="58"/>
                    <a:pt x="4554" y="58"/>
                  </a:cubicBezTo>
                  <a:cubicBezTo>
                    <a:pt x="4554" y="58"/>
                    <a:pt x="4554" y="58"/>
                    <a:pt x="4554" y="58"/>
                  </a:cubicBezTo>
                  <a:cubicBezTo>
                    <a:pt x="4538" y="58"/>
                    <a:pt x="4524" y="45"/>
                    <a:pt x="4524" y="29"/>
                  </a:cubicBezTo>
                  <a:close/>
                  <a:moveTo>
                    <a:pt x="4350" y="29"/>
                  </a:moveTo>
                  <a:cubicBezTo>
                    <a:pt x="4350" y="13"/>
                    <a:pt x="4364" y="0"/>
                    <a:pt x="4380" y="0"/>
                  </a:cubicBezTo>
                  <a:cubicBezTo>
                    <a:pt x="4380" y="0"/>
                    <a:pt x="4380" y="0"/>
                    <a:pt x="4380" y="0"/>
                  </a:cubicBezTo>
                  <a:cubicBezTo>
                    <a:pt x="4396" y="0"/>
                    <a:pt x="4409" y="13"/>
                    <a:pt x="4409" y="29"/>
                  </a:cubicBezTo>
                  <a:cubicBezTo>
                    <a:pt x="4409" y="29"/>
                    <a:pt x="4409" y="29"/>
                    <a:pt x="4409" y="29"/>
                  </a:cubicBezTo>
                  <a:cubicBezTo>
                    <a:pt x="4409" y="45"/>
                    <a:pt x="4396" y="58"/>
                    <a:pt x="4380" y="58"/>
                  </a:cubicBezTo>
                  <a:cubicBezTo>
                    <a:pt x="4380" y="58"/>
                    <a:pt x="4380" y="58"/>
                    <a:pt x="4380" y="58"/>
                  </a:cubicBezTo>
                  <a:cubicBezTo>
                    <a:pt x="4364" y="58"/>
                    <a:pt x="4350" y="45"/>
                    <a:pt x="4350" y="29"/>
                  </a:cubicBezTo>
                  <a:close/>
                  <a:moveTo>
                    <a:pt x="4176" y="29"/>
                  </a:moveTo>
                  <a:cubicBezTo>
                    <a:pt x="4176" y="13"/>
                    <a:pt x="4190" y="0"/>
                    <a:pt x="4206" y="0"/>
                  </a:cubicBezTo>
                  <a:cubicBezTo>
                    <a:pt x="4206" y="0"/>
                    <a:pt x="4206" y="0"/>
                    <a:pt x="4206" y="0"/>
                  </a:cubicBezTo>
                  <a:cubicBezTo>
                    <a:pt x="4222" y="0"/>
                    <a:pt x="4235" y="13"/>
                    <a:pt x="4235" y="29"/>
                  </a:cubicBezTo>
                  <a:cubicBezTo>
                    <a:pt x="4235" y="29"/>
                    <a:pt x="4235" y="29"/>
                    <a:pt x="4235" y="29"/>
                  </a:cubicBezTo>
                  <a:cubicBezTo>
                    <a:pt x="4235" y="45"/>
                    <a:pt x="4222" y="58"/>
                    <a:pt x="4206" y="58"/>
                  </a:cubicBezTo>
                  <a:cubicBezTo>
                    <a:pt x="4206" y="58"/>
                    <a:pt x="4206" y="58"/>
                    <a:pt x="4206" y="58"/>
                  </a:cubicBezTo>
                  <a:cubicBezTo>
                    <a:pt x="4190" y="58"/>
                    <a:pt x="4176" y="45"/>
                    <a:pt x="4176" y="29"/>
                  </a:cubicBezTo>
                  <a:close/>
                  <a:moveTo>
                    <a:pt x="4002" y="29"/>
                  </a:moveTo>
                  <a:cubicBezTo>
                    <a:pt x="4002" y="13"/>
                    <a:pt x="4016" y="0"/>
                    <a:pt x="4032" y="0"/>
                  </a:cubicBezTo>
                  <a:cubicBezTo>
                    <a:pt x="4032" y="0"/>
                    <a:pt x="4032" y="0"/>
                    <a:pt x="4032" y="0"/>
                  </a:cubicBezTo>
                  <a:cubicBezTo>
                    <a:pt x="4048" y="0"/>
                    <a:pt x="4060" y="13"/>
                    <a:pt x="4060" y="29"/>
                  </a:cubicBezTo>
                  <a:cubicBezTo>
                    <a:pt x="4060" y="29"/>
                    <a:pt x="4060" y="29"/>
                    <a:pt x="4060" y="29"/>
                  </a:cubicBezTo>
                  <a:cubicBezTo>
                    <a:pt x="4060" y="45"/>
                    <a:pt x="4048" y="58"/>
                    <a:pt x="4032" y="58"/>
                  </a:cubicBezTo>
                  <a:cubicBezTo>
                    <a:pt x="4032" y="58"/>
                    <a:pt x="4032" y="58"/>
                    <a:pt x="4032" y="58"/>
                  </a:cubicBezTo>
                  <a:cubicBezTo>
                    <a:pt x="4016" y="58"/>
                    <a:pt x="4002" y="45"/>
                    <a:pt x="4002" y="29"/>
                  </a:cubicBezTo>
                  <a:close/>
                  <a:moveTo>
                    <a:pt x="8702" y="29"/>
                  </a:moveTo>
                  <a:cubicBezTo>
                    <a:pt x="8702" y="13"/>
                    <a:pt x="8714" y="0"/>
                    <a:pt x="8731" y="0"/>
                  </a:cubicBezTo>
                  <a:cubicBezTo>
                    <a:pt x="8731" y="0"/>
                    <a:pt x="8731" y="0"/>
                    <a:pt x="8731" y="0"/>
                  </a:cubicBezTo>
                  <a:cubicBezTo>
                    <a:pt x="8747" y="0"/>
                    <a:pt x="8760" y="13"/>
                    <a:pt x="8760" y="29"/>
                  </a:cubicBezTo>
                  <a:cubicBezTo>
                    <a:pt x="8760" y="29"/>
                    <a:pt x="8760" y="29"/>
                    <a:pt x="8760" y="29"/>
                  </a:cubicBezTo>
                  <a:cubicBezTo>
                    <a:pt x="8760" y="45"/>
                    <a:pt x="8747" y="58"/>
                    <a:pt x="8731" y="58"/>
                  </a:cubicBezTo>
                  <a:cubicBezTo>
                    <a:pt x="8731" y="58"/>
                    <a:pt x="8731" y="58"/>
                    <a:pt x="8731" y="58"/>
                  </a:cubicBezTo>
                  <a:cubicBezTo>
                    <a:pt x="8714" y="58"/>
                    <a:pt x="8702" y="45"/>
                    <a:pt x="8702" y="29"/>
                  </a:cubicBezTo>
                  <a:close/>
                  <a:moveTo>
                    <a:pt x="8528" y="29"/>
                  </a:moveTo>
                  <a:cubicBezTo>
                    <a:pt x="8528" y="13"/>
                    <a:pt x="8540" y="0"/>
                    <a:pt x="8556" y="0"/>
                  </a:cubicBezTo>
                  <a:cubicBezTo>
                    <a:pt x="8556" y="0"/>
                    <a:pt x="8556" y="0"/>
                    <a:pt x="8556" y="0"/>
                  </a:cubicBezTo>
                  <a:cubicBezTo>
                    <a:pt x="8572" y="0"/>
                    <a:pt x="8586" y="13"/>
                    <a:pt x="8586" y="29"/>
                  </a:cubicBezTo>
                  <a:cubicBezTo>
                    <a:pt x="8586" y="29"/>
                    <a:pt x="8586" y="29"/>
                    <a:pt x="8586" y="29"/>
                  </a:cubicBezTo>
                  <a:cubicBezTo>
                    <a:pt x="8586" y="45"/>
                    <a:pt x="8572" y="58"/>
                    <a:pt x="8556" y="58"/>
                  </a:cubicBezTo>
                  <a:cubicBezTo>
                    <a:pt x="8556" y="58"/>
                    <a:pt x="8556" y="58"/>
                    <a:pt x="8556" y="58"/>
                  </a:cubicBezTo>
                  <a:cubicBezTo>
                    <a:pt x="8540" y="58"/>
                    <a:pt x="8528" y="45"/>
                    <a:pt x="8528" y="29"/>
                  </a:cubicBezTo>
                  <a:close/>
                  <a:moveTo>
                    <a:pt x="8354" y="29"/>
                  </a:moveTo>
                  <a:cubicBezTo>
                    <a:pt x="8354" y="13"/>
                    <a:pt x="8366" y="0"/>
                    <a:pt x="8382" y="0"/>
                  </a:cubicBezTo>
                  <a:cubicBezTo>
                    <a:pt x="8382" y="0"/>
                    <a:pt x="8382" y="0"/>
                    <a:pt x="8382" y="0"/>
                  </a:cubicBezTo>
                  <a:cubicBezTo>
                    <a:pt x="8398" y="0"/>
                    <a:pt x="8412" y="13"/>
                    <a:pt x="8412" y="29"/>
                  </a:cubicBezTo>
                  <a:cubicBezTo>
                    <a:pt x="8412" y="29"/>
                    <a:pt x="8412" y="29"/>
                    <a:pt x="8412" y="29"/>
                  </a:cubicBezTo>
                  <a:cubicBezTo>
                    <a:pt x="8412" y="45"/>
                    <a:pt x="8398" y="58"/>
                    <a:pt x="8382" y="58"/>
                  </a:cubicBezTo>
                  <a:cubicBezTo>
                    <a:pt x="8382" y="58"/>
                    <a:pt x="8382" y="58"/>
                    <a:pt x="8382" y="58"/>
                  </a:cubicBezTo>
                  <a:cubicBezTo>
                    <a:pt x="8366" y="58"/>
                    <a:pt x="8354" y="45"/>
                    <a:pt x="8354" y="29"/>
                  </a:cubicBezTo>
                  <a:close/>
                  <a:moveTo>
                    <a:pt x="8179" y="29"/>
                  </a:moveTo>
                  <a:cubicBezTo>
                    <a:pt x="8179" y="13"/>
                    <a:pt x="8192" y="0"/>
                    <a:pt x="8208" y="0"/>
                  </a:cubicBezTo>
                  <a:cubicBezTo>
                    <a:pt x="8208" y="0"/>
                    <a:pt x="8208" y="0"/>
                    <a:pt x="8208" y="0"/>
                  </a:cubicBezTo>
                  <a:cubicBezTo>
                    <a:pt x="8224" y="0"/>
                    <a:pt x="8238" y="13"/>
                    <a:pt x="8238" y="29"/>
                  </a:cubicBezTo>
                  <a:cubicBezTo>
                    <a:pt x="8238" y="29"/>
                    <a:pt x="8238" y="29"/>
                    <a:pt x="8238" y="29"/>
                  </a:cubicBezTo>
                  <a:cubicBezTo>
                    <a:pt x="8238" y="45"/>
                    <a:pt x="8224" y="58"/>
                    <a:pt x="8208" y="58"/>
                  </a:cubicBezTo>
                  <a:cubicBezTo>
                    <a:pt x="8208" y="58"/>
                    <a:pt x="8208" y="58"/>
                    <a:pt x="8208" y="58"/>
                  </a:cubicBezTo>
                  <a:cubicBezTo>
                    <a:pt x="8192" y="58"/>
                    <a:pt x="8179" y="45"/>
                    <a:pt x="8179" y="29"/>
                  </a:cubicBezTo>
                  <a:close/>
                  <a:moveTo>
                    <a:pt x="8005" y="29"/>
                  </a:moveTo>
                  <a:cubicBezTo>
                    <a:pt x="8005" y="13"/>
                    <a:pt x="8018" y="0"/>
                    <a:pt x="8034" y="0"/>
                  </a:cubicBezTo>
                  <a:cubicBezTo>
                    <a:pt x="8034" y="0"/>
                    <a:pt x="8034" y="0"/>
                    <a:pt x="8034" y="0"/>
                  </a:cubicBezTo>
                  <a:cubicBezTo>
                    <a:pt x="8050" y="0"/>
                    <a:pt x="8064" y="13"/>
                    <a:pt x="8064" y="29"/>
                  </a:cubicBezTo>
                  <a:cubicBezTo>
                    <a:pt x="8064" y="29"/>
                    <a:pt x="8064" y="29"/>
                    <a:pt x="8064" y="29"/>
                  </a:cubicBezTo>
                  <a:cubicBezTo>
                    <a:pt x="8064" y="45"/>
                    <a:pt x="8050" y="58"/>
                    <a:pt x="8034" y="58"/>
                  </a:cubicBezTo>
                  <a:cubicBezTo>
                    <a:pt x="8034" y="58"/>
                    <a:pt x="8034" y="58"/>
                    <a:pt x="8034" y="58"/>
                  </a:cubicBezTo>
                  <a:cubicBezTo>
                    <a:pt x="8018" y="58"/>
                    <a:pt x="8005" y="45"/>
                    <a:pt x="8005" y="29"/>
                  </a:cubicBezTo>
                  <a:close/>
                  <a:moveTo>
                    <a:pt x="7831" y="29"/>
                  </a:moveTo>
                  <a:cubicBezTo>
                    <a:pt x="7831" y="13"/>
                    <a:pt x="7844" y="0"/>
                    <a:pt x="7860" y="0"/>
                  </a:cubicBezTo>
                  <a:cubicBezTo>
                    <a:pt x="7860" y="0"/>
                    <a:pt x="7860" y="0"/>
                    <a:pt x="7860" y="0"/>
                  </a:cubicBezTo>
                  <a:cubicBezTo>
                    <a:pt x="7876" y="0"/>
                    <a:pt x="7890" y="13"/>
                    <a:pt x="7890" y="29"/>
                  </a:cubicBezTo>
                  <a:cubicBezTo>
                    <a:pt x="7890" y="29"/>
                    <a:pt x="7890" y="29"/>
                    <a:pt x="7890" y="29"/>
                  </a:cubicBezTo>
                  <a:cubicBezTo>
                    <a:pt x="7890" y="45"/>
                    <a:pt x="7876" y="58"/>
                    <a:pt x="7860" y="58"/>
                  </a:cubicBezTo>
                  <a:cubicBezTo>
                    <a:pt x="7860" y="58"/>
                    <a:pt x="7860" y="58"/>
                    <a:pt x="7860" y="58"/>
                  </a:cubicBezTo>
                  <a:cubicBezTo>
                    <a:pt x="7844" y="58"/>
                    <a:pt x="7831" y="45"/>
                    <a:pt x="7831" y="29"/>
                  </a:cubicBezTo>
                  <a:close/>
                  <a:moveTo>
                    <a:pt x="7657" y="29"/>
                  </a:moveTo>
                  <a:cubicBezTo>
                    <a:pt x="7657" y="13"/>
                    <a:pt x="7670" y="0"/>
                    <a:pt x="7686" y="0"/>
                  </a:cubicBezTo>
                  <a:cubicBezTo>
                    <a:pt x="7686" y="0"/>
                    <a:pt x="7686" y="0"/>
                    <a:pt x="7686" y="0"/>
                  </a:cubicBezTo>
                  <a:cubicBezTo>
                    <a:pt x="7702" y="0"/>
                    <a:pt x="7716" y="13"/>
                    <a:pt x="7716" y="29"/>
                  </a:cubicBezTo>
                  <a:cubicBezTo>
                    <a:pt x="7716" y="29"/>
                    <a:pt x="7716" y="29"/>
                    <a:pt x="7716" y="29"/>
                  </a:cubicBezTo>
                  <a:cubicBezTo>
                    <a:pt x="7716" y="45"/>
                    <a:pt x="7702" y="58"/>
                    <a:pt x="7686" y="58"/>
                  </a:cubicBezTo>
                  <a:cubicBezTo>
                    <a:pt x="7686" y="58"/>
                    <a:pt x="7686" y="58"/>
                    <a:pt x="7686" y="58"/>
                  </a:cubicBezTo>
                  <a:cubicBezTo>
                    <a:pt x="7670" y="58"/>
                    <a:pt x="7657" y="45"/>
                    <a:pt x="7657" y="29"/>
                  </a:cubicBezTo>
                  <a:close/>
                  <a:moveTo>
                    <a:pt x="7483" y="29"/>
                  </a:moveTo>
                  <a:cubicBezTo>
                    <a:pt x="7483" y="13"/>
                    <a:pt x="7496" y="0"/>
                    <a:pt x="7512" y="0"/>
                  </a:cubicBezTo>
                  <a:cubicBezTo>
                    <a:pt x="7512" y="0"/>
                    <a:pt x="7512" y="0"/>
                    <a:pt x="7512" y="0"/>
                  </a:cubicBezTo>
                  <a:cubicBezTo>
                    <a:pt x="7528" y="0"/>
                    <a:pt x="7542" y="13"/>
                    <a:pt x="7542" y="29"/>
                  </a:cubicBezTo>
                  <a:cubicBezTo>
                    <a:pt x="7542" y="29"/>
                    <a:pt x="7542" y="29"/>
                    <a:pt x="7542" y="29"/>
                  </a:cubicBezTo>
                  <a:cubicBezTo>
                    <a:pt x="7542" y="45"/>
                    <a:pt x="7528" y="58"/>
                    <a:pt x="7512" y="58"/>
                  </a:cubicBezTo>
                  <a:cubicBezTo>
                    <a:pt x="7512" y="58"/>
                    <a:pt x="7512" y="58"/>
                    <a:pt x="7512" y="58"/>
                  </a:cubicBezTo>
                  <a:cubicBezTo>
                    <a:pt x="7496" y="58"/>
                    <a:pt x="7483" y="45"/>
                    <a:pt x="7483" y="29"/>
                  </a:cubicBezTo>
                  <a:close/>
                  <a:moveTo>
                    <a:pt x="7309" y="29"/>
                  </a:moveTo>
                  <a:cubicBezTo>
                    <a:pt x="7309" y="13"/>
                    <a:pt x="7322" y="0"/>
                    <a:pt x="7338" y="0"/>
                  </a:cubicBezTo>
                  <a:cubicBezTo>
                    <a:pt x="7338" y="0"/>
                    <a:pt x="7338" y="0"/>
                    <a:pt x="7338" y="0"/>
                  </a:cubicBezTo>
                  <a:cubicBezTo>
                    <a:pt x="7354" y="0"/>
                    <a:pt x="7367" y="13"/>
                    <a:pt x="7367" y="29"/>
                  </a:cubicBezTo>
                  <a:cubicBezTo>
                    <a:pt x="7367" y="29"/>
                    <a:pt x="7367" y="29"/>
                    <a:pt x="7367" y="29"/>
                  </a:cubicBezTo>
                  <a:cubicBezTo>
                    <a:pt x="7367" y="45"/>
                    <a:pt x="7354" y="58"/>
                    <a:pt x="7338" y="58"/>
                  </a:cubicBezTo>
                  <a:cubicBezTo>
                    <a:pt x="7338" y="58"/>
                    <a:pt x="7338" y="58"/>
                    <a:pt x="7338" y="58"/>
                  </a:cubicBezTo>
                  <a:cubicBezTo>
                    <a:pt x="7322" y="58"/>
                    <a:pt x="7309" y="45"/>
                    <a:pt x="7309" y="29"/>
                  </a:cubicBezTo>
                  <a:close/>
                  <a:moveTo>
                    <a:pt x="7135" y="29"/>
                  </a:moveTo>
                  <a:cubicBezTo>
                    <a:pt x="7135" y="13"/>
                    <a:pt x="7148" y="0"/>
                    <a:pt x="7164" y="0"/>
                  </a:cubicBezTo>
                  <a:cubicBezTo>
                    <a:pt x="7164" y="0"/>
                    <a:pt x="7164" y="0"/>
                    <a:pt x="7164" y="0"/>
                  </a:cubicBezTo>
                  <a:cubicBezTo>
                    <a:pt x="7180" y="0"/>
                    <a:pt x="7193" y="13"/>
                    <a:pt x="7193" y="29"/>
                  </a:cubicBezTo>
                  <a:cubicBezTo>
                    <a:pt x="7193" y="29"/>
                    <a:pt x="7193" y="29"/>
                    <a:pt x="7193" y="29"/>
                  </a:cubicBezTo>
                  <a:cubicBezTo>
                    <a:pt x="7193" y="45"/>
                    <a:pt x="7180" y="58"/>
                    <a:pt x="7164" y="58"/>
                  </a:cubicBezTo>
                  <a:cubicBezTo>
                    <a:pt x="7164" y="58"/>
                    <a:pt x="7164" y="58"/>
                    <a:pt x="7164" y="58"/>
                  </a:cubicBezTo>
                  <a:cubicBezTo>
                    <a:pt x="7148" y="58"/>
                    <a:pt x="7135" y="45"/>
                    <a:pt x="7135" y="29"/>
                  </a:cubicBezTo>
                  <a:close/>
                  <a:moveTo>
                    <a:pt x="6961" y="29"/>
                  </a:moveTo>
                  <a:cubicBezTo>
                    <a:pt x="6961" y="13"/>
                    <a:pt x="6974" y="0"/>
                    <a:pt x="6990" y="0"/>
                  </a:cubicBezTo>
                  <a:cubicBezTo>
                    <a:pt x="6990" y="0"/>
                    <a:pt x="6990" y="0"/>
                    <a:pt x="6990" y="0"/>
                  </a:cubicBezTo>
                  <a:cubicBezTo>
                    <a:pt x="7006" y="0"/>
                    <a:pt x="7019" y="13"/>
                    <a:pt x="7019" y="29"/>
                  </a:cubicBezTo>
                  <a:cubicBezTo>
                    <a:pt x="7019" y="29"/>
                    <a:pt x="7019" y="29"/>
                    <a:pt x="7019" y="29"/>
                  </a:cubicBezTo>
                  <a:cubicBezTo>
                    <a:pt x="7019" y="45"/>
                    <a:pt x="7006" y="58"/>
                    <a:pt x="6990" y="58"/>
                  </a:cubicBezTo>
                  <a:cubicBezTo>
                    <a:pt x="6990" y="58"/>
                    <a:pt x="6990" y="58"/>
                    <a:pt x="6990" y="58"/>
                  </a:cubicBezTo>
                  <a:cubicBezTo>
                    <a:pt x="6974" y="58"/>
                    <a:pt x="6961" y="45"/>
                    <a:pt x="6961" y="29"/>
                  </a:cubicBezTo>
                  <a:close/>
                  <a:moveTo>
                    <a:pt x="6787" y="29"/>
                  </a:moveTo>
                  <a:cubicBezTo>
                    <a:pt x="6787" y="13"/>
                    <a:pt x="6800" y="0"/>
                    <a:pt x="6816" y="0"/>
                  </a:cubicBezTo>
                  <a:cubicBezTo>
                    <a:pt x="6816" y="0"/>
                    <a:pt x="6816" y="0"/>
                    <a:pt x="6816" y="0"/>
                  </a:cubicBezTo>
                  <a:cubicBezTo>
                    <a:pt x="6832" y="0"/>
                    <a:pt x="6845" y="13"/>
                    <a:pt x="6845" y="29"/>
                  </a:cubicBezTo>
                  <a:cubicBezTo>
                    <a:pt x="6845" y="29"/>
                    <a:pt x="6845" y="29"/>
                    <a:pt x="6845" y="29"/>
                  </a:cubicBezTo>
                  <a:cubicBezTo>
                    <a:pt x="6845" y="45"/>
                    <a:pt x="6832" y="58"/>
                    <a:pt x="6816" y="58"/>
                  </a:cubicBezTo>
                  <a:cubicBezTo>
                    <a:pt x="6816" y="58"/>
                    <a:pt x="6816" y="58"/>
                    <a:pt x="6816" y="58"/>
                  </a:cubicBezTo>
                  <a:cubicBezTo>
                    <a:pt x="6800" y="58"/>
                    <a:pt x="6787" y="45"/>
                    <a:pt x="6787" y="29"/>
                  </a:cubicBezTo>
                  <a:close/>
                  <a:moveTo>
                    <a:pt x="6613" y="29"/>
                  </a:moveTo>
                  <a:cubicBezTo>
                    <a:pt x="6613" y="13"/>
                    <a:pt x="6626" y="0"/>
                    <a:pt x="6642" y="0"/>
                  </a:cubicBezTo>
                  <a:cubicBezTo>
                    <a:pt x="6642" y="0"/>
                    <a:pt x="6642" y="0"/>
                    <a:pt x="6642" y="0"/>
                  </a:cubicBezTo>
                  <a:cubicBezTo>
                    <a:pt x="6658" y="0"/>
                    <a:pt x="6671" y="13"/>
                    <a:pt x="6671" y="29"/>
                  </a:cubicBezTo>
                  <a:cubicBezTo>
                    <a:pt x="6671" y="29"/>
                    <a:pt x="6671" y="29"/>
                    <a:pt x="6671" y="29"/>
                  </a:cubicBezTo>
                  <a:cubicBezTo>
                    <a:pt x="6671" y="45"/>
                    <a:pt x="6658" y="58"/>
                    <a:pt x="6642" y="58"/>
                  </a:cubicBezTo>
                  <a:cubicBezTo>
                    <a:pt x="6642" y="58"/>
                    <a:pt x="6642" y="58"/>
                    <a:pt x="6642" y="58"/>
                  </a:cubicBezTo>
                  <a:cubicBezTo>
                    <a:pt x="6626" y="58"/>
                    <a:pt x="6613" y="45"/>
                    <a:pt x="6613" y="29"/>
                  </a:cubicBezTo>
                  <a:close/>
                  <a:moveTo>
                    <a:pt x="10790" y="29"/>
                  </a:moveTo>
                  <a:cubicBezTo>
                    <a:pt x="10790" y="13"/>
                    <a:pt x="10803" y="0"/>
                    <a:pt x="10819" y="0"/>
                  </a:cubicBezTo>
                  <a:cubicBezTo>
                    <a:pt x="10819" y="0"/>
                    <a:pt x="10819" y="0"/>
                    <a:pt x="10819" y="0"/>
                  </a:cubicBezTo>
                  <a:cubicBezTo>
                    <a:pt x="10835" y="0"/>
                    <a:pt x="10848" y="13"/>
                    <a:pt x="10848" y="29"/>
                  </a:cubicBezTo>
                  <a:cubicBezTo>
                    <a:pt x="10848" y="29"/>
                    <a:pt x="10848" y="29"/>
                    <a:pt x="10848" y="29"/>
                  </a:cubicBezTo>
                  <a:cubicBezTo>
                    <a:pt x="10848" y="45"/>
                    <a:pt x="10835" y="58"/>
                    <a:pt x="10819" y="58"/>
                  </a:cubicBezTo>
                  <a:cubicBezTo>
                    <a:pt x="10819" y="58"/>
                    <a:pt x="10819" y="58"/>
                    <a:pt x="10819" y="58"/>
                  </a:cubicBezTo>
                  <a:cubicBezTo>
                    <a:pt x="10803" y="58"/>
                    <a:pt x="10790" y="45"/>
                    <a:pt x="10790" y="29"/>
                  </a:cubicBezTo>
                  <a:close/>
                  <a:moveTo>
                    <a:pt x="10616" y="29"/>
                  </a:moveTo>
                  <a:cubicBezTo>
                    <a:pt x="10616" y="13"/>
                    <a:pt x="10629" y="0"/>
                    <a:pt x="10645" y="0"/>
                  </a:cubicBezTo>
                  <a:cubicBezTo>
                    <a:pt x="10645" y="0"/>
                    <a:pt x="10645" y="0"/>
                    <a:pt x="10645" y="0"/>
                  </a:cubicBezTo>
                  <a:cubicBezTo>
                    <a:pt x="10661" y="0"/>
                    <a:pt x="10674" y="13"/>
                    <a:pt x="10674" y="29"/>
                  </a:cubicBezTo>
                  <a:cubicBezTo>
                    <a:pt x="10674" y="29"/>
                    <a:pt x="10674" y="29"/>
                    <a:pt x="10674" y="29"/>
                  </a:cubicBezTo>
                  <a:cubicBezTo>
                    <a:pt x="10674" y="45"/>
                    <a:pt x="10661" y="58"/>
                    <a:pt x="10645" y="58"/>
                  </a:cubicBezTo>
                  <a:cubicBezTo>
                    <a:pt x="10645" y="58"/>
                    <a:pt x="10645" y="58"/>
                    <a:pt x="10645" y="58"/>
                  </a:cubicBezTo>
                  <a:cubicBezTo>
                    <a:pt x="10629" y="58"/>
                    <a:pt x="10616" y="45"/>
                    <a:pt x="10616" y="29"/>
                  </a:cubicBezTo>
                  <a:close/>
                  <a:moveTo>
                    <a:pt x="10442" y="29"/>
                  </a:moveTo>
                  <a:cubicBezTo>
                    <a:pt x="10442" y="13"/>
                    <a:pt x="10455" y="0"/>
                    <a:pt x="10471" y="0"/>
                  </a:cubicBezTo>
                  <a:cubicBezTo>
                    <a:pt x="10471" y="0"/>
                    <a:pt x="10471" y="0"/>
                    <a:pt x="10471" y="0"/>
                  </a:cubicBezTo>
                  <a:cubicBezTo>
                    <a:pt x="10487" y="0"/>
                    <a:pt x="10500" y="13"/>
                    <a:pt x="10500" y="29"/>
                  </a:cubicBezTo>
                  <a:cubicBezTo>
                    <a:pt x="10500" y="29"/>
                    <a:pt x="10500" y="29"/>
                    <a:pt x="10500" y="29"/>
                  </a:cubicBezTo>
                  <a:cubicBezTo>
                    <a:pt x="10500" y="45"/>
                    <a:pt x="10487" y="58"/>
                    <a:pt x="10471" y="58"/>
                  </a:cubicBezTo>
                  <a:cubicBezTo>
                    <a:pt x="10471" y="58"/>
                    <a:pt x="10471" y="58"/>
                    <a:pt x="10471" y="58"/>
                  </a:cubicBezTo>
                  <a:cubicBezTo>
                    <a:pt x="10455" y="58"/>
                    <a:pt x="10442" y="45"/>
                    <a:pt x="10442" y="29"/>
                  </a:cubicBezTo>
                  <a:close/>
                  <a:moveTo>
                    <a:pt x="10268" y="29"/>
                  </a:moveTo>
                  <a:cubicBezTo>
                    <a:pt x="10268" y="13"/>
                    <a:pt x="10281" y="0"/>
                    <a:pt x="10297" y="0"/>
                  </a:cubicBezTo>
                  <a:cubicBezTo>
                    <a:pt x="10297" y="0"/>
                    <a:pt x="10297" y="0"/>
                    <a:pt x="10297" y="0"/>
                  </a:cubicBezTo>
                  <a:cubicBezTo>
                    <a:pt x="10313" y="0"/>
                    <a:pt x="10326" y="13"/>
                    <a:pt x="10326" y="29"/>
                  </a:cubicBezTo>
                  <a:cubicBezTo>
                    <a:pt x="10326" y="29"/>
                    <a:pt x="10326" y="29"/>
                    <a:pt x="10326" y="29"/>
                  </a:cubicBezTo>
                  <a:cubicBezTo>
                    <a:pt x="10326" y="45"/>
                    <a:pt x="10313" y="58"/>
                    <a:pt x="10297" y="58"/>
                  </a:cubicBezTo>
                  <a:cubicBezTo>
                    <a:pt x="10297" y="58"/>
                    <a:pt x="10297" y="58"/>
                    <a:pt x="10297" y="58"/>
                  </a:cubicBezTo>
                  <a:cubicBezTo>
                    <a:pt x="10281" y="58"/>
                    <a:pt x="10268" y="45"/>
                    <a:pt x="10268" y="29"/>
                  </a:cubicBezTo>
                  <a:close/>
                  <a:moveTo>
                    <a:pt x="10094" y="29"/>
                  </a:moveTo>
                  <a:cubicBezTo>
                    <a:pt x="10094" y="13"/>
                    <a:pt x="10107" y="0"/>
                    <a:pt x="10123" y="0"/>
                  </a:cubicBezTo>
                  <a:cubicBezTo>
                    <a:pt x="10123" y="0"/>
                    <a:pt x="10123" y="0"/>
                    <a:pt x="10123" y="0"/>
                  </a:cubicBezTo>
                  <a:cubicBezTo>
                    <a:pt x="10139" y="0"/>
                    <a:pt x="10152" y="13"/>
                    <a:pt x="10152" y="29"/>
                  </a:cubicBezTo>
                  <a:cubicBezTo>
                    <a:pt x="10152" y="29"/>
                    <a:pt x="10152" y="29"/>
                    <a:pt x="10152" y="29"/>
                  </a:cubicBezTo>
                  <a:cubicBezTo>
                    <a:pt x="10152" y="45"/>
                    <a:pt x="10139" y="58"/>
                    <a:pt x="10123" y="58"/>
                  </a:cubicBezTo>
                  <a:cubicBezTo>
                    <a:pt x="10123" y="58"/>
                    <a:pt x="10123" y="58"/>
                    <a:pt x="10123" y="58"/>
                  </a:cubicBezTo>
                  <a:cubicBezTo>
                    <a:pt x="10107" y="58"/>
                    <a:pt x="10094" y="45"/>
                    <a:pt x="10094" y="29"/>
                  </a:cubicBezTo>
                  <a:close/>
                  <a:moveTo>
                    <a:pt x="9920" y="29"/>
                  </a:moveTo>
                  <a:cubicBezTo>
                    <a:pt x="9920" y="13"/>
                    <a:pt x="9933" y="0"/>
                    <a:pt x="9949" y="0"/>
                  </a:cubicBezTo>
                  <a:cubicBezTo>
                    <a:pt x="9949" y="0"/>
                    <a:pt x="9949" y="0"/>
                    <a:pt x="9949" y="0"/>
                  </a:cubicBezTo>
                  <a:cubicBezTo>
                    <a:pt x="9965" y="0"/>
                    <a:pt x="9978" y="13"/>
                    <a:pt x="9978" y="29"/>
                  </a:cubicBezTo>
                  <a:cubicBezTo>
                    <a:pt x="9978" y="29"/>
                    <a:pt x="9978" y="29"/>
                    <a:pt x="9978" y="29"/>
                  </a:cubicBezTo>
                  <a:cubicBezTo>
                    <a:pt x="9978" y="45"/>
                    <a:pt x="9965" y="58"/>
                    <a:pt x="9949" y="58"/>
                  </a:cubicBezTo>
                  <a:cubicBezTo>
                    <a:pt x="9949" y="58"/>
                    <a:pt x="9949" y="58"/>
                    <a:pt x="9949" y="58"/>
                  </a:cubicBezTo>
                  <a:cubicBezTo>
                    <a:pt x="9933" y="58"/>
                    <a:pt x="9920" y="45"/>
                    <a:pt x="9920" y="29"/>
                  </a:cubicBezTo>
                  <a:close/>
                  <a:moveTo>
                    <a:pt x="9746" y="29"/>
                  </a:moveTo>
                  <a:cubicBezTo>
                    <a:pt x="9746" y="13"/>
                    <a:pt x="9759" y="0"/>
                    <a:pt x="9775" y="0"/>
                  </a:cubicBezTo>
                  <a:cubicBezTo>
                    <a:pt x="9775" y="0"/>
                    <a:pt x="9775" y="0"/>
                    <a:pt x="9775" y="0"/>
                  </a:cubicBezTo>
                  <a:cubicBezTo>
                    <a:pt x="9791" y="0"/>
                    <a:pt x="9804" y="13"/>
                    <a:pt x="9804" y="29"/>
                  </a:cubicBezTo>
                  <a:cubicBezTo>
                    <a:pt x="9804" y="29"/>
                    <a:pt x="9804" y="29"/>
                    <a:pt x="9804" y="29"/>
                  </a:cubicBezTo>
                  <a:cubicBezTo>
                    <a:pt x="9804" y="45"/>
                    <a:pt x="9791" y="58"/>
                    <a:pt x="9775" y="58"/>
                  </a:cubicBezTo>
                  <a:cubicBezTo>
                    <a:pt x="9775" y="58"/>
                    <a:pt x="9775" y="58"/>
                    <a:pt x="9775" y="58"/>
                  </a:cubicBezTo>
                  <a:cubicBezTo>
                    <a:pt x="9759" y="58"/>
                    <a:pt x="9746" y="45"/>
                    <a:pt x="9746" y="29"/>
                  </a:cubicBezTo>
                  <a:close/>
                  <a:moveTo>
                    <a:pt x="9572" y="29"/>
                  </a:moveTo>
                  <a:cubicBezTo>
                    <a:pt x="9572" y="13"/>
                    <a:pt x="9585" y="0"/>
                    <a:pt x="9601" y="0"/>
                  </a:cubicBezTo>
                  <a:cubicBezTo>
                    <a:pt x="9601" y="0"/>
                    <a:pt x="9601" y="0"/>
                    <a:pt x="9601" y="0"/>
                  </a:cubicBezTo>
                  <a:cubicBezTo>
                    <a:pt x="9617" y="0"/>
                    <a:pt x="9630" y="13"/>
                    <a:pt x="9630" y="29"/>
                  </a:cubicBezTo>
                  <a:cubicBezTo>
                    <a:pt x="9630" y="29"/>
                    <a:pt x="9630" y="29"/>
                    <a:pt x="9630" y="29"/>
                  </a:cubicBezTo>
                  <a:cubicBezTo>
                    <a:pt x="9630" y="45"/>
                    <a:pt x="9617" y="58"/>
                    <a:pt x="9601" y="58"/>
                  </a:cubicBezTo>
                  <a:cubicBezTo>
                    <a:pt x="9601" y="58"/>
                    <a:pt x="9601" y="58"/>
                    <a:pt x="9601" y="58"/>
                  </a:cubicBezTo>
                  <a:cubicBezTo>
                    <a:pt x="9585" y="58"/>
                    <a:pt x="9572" y="45"/>
                    <a:pt x="9572" y="29"/>
                  </a:cubicBezTo>
                  <a:close/>
                  <a:moveTo>
                    <a:pt x="9398" y="29"/>
                  </a:moveTo>
                  <a:cubicBezTo>
                    <a:pt x="9398" y="13"/>
                    <a:pt x="9411" y="0"/>
                    <a:pt x="9427" y="0"/>
                  </a:cubicBezTo>
                  <a:cubicBezTo>
                    <a:pt x="9427" y="0"/>
                    <a:pt x="9427" y="0"/>
                    <a:pt x="9427" y="0"/>
                  </a:cubicBezTo>
                  <a:cubicBezTo>
                    <a:pt x="9443" y="0"/>
                    <a:pt x="9456" y="13"/>
                    <a:pt x="9456" y="29"/>
                  </a:cubicBezTo>
                  <a:cubicBezTo>
                    <a:pt x="9456" y="29"/>
                    <a:pt x="9456" y="29"/>
                    <a:pt x="9456" y="29"/>
                  </a:cubicBezTo>
                  <a:cubicBezTo>
                    <a:pt x="9456" y="45"/>
                    <a:pt x="9443" y="58"/>
                    <a:pt x="9427" y="58"/>
                  </a:cubicBezTo>
                  <a:cubicBezTo>
                    <a:pt x="9427" y="58"/>
                    <a:pt x="9427" y="58"/>
                    <a:pt x="9427" y="58"/>
                  </a:cubicBezTo>
                  <a:cubicBezTo>
                    <a:pt x="9411" y="58"/>
                    <a:pt x="9398" y="45"/>
                    <a:pt x="9398" y="29"/>
                  </a:cubicBezTo>
                  <a:close/>
                  <a:moveTo>
                    <a:pt x="9224" y="29"/>
                  </a:moveTo>
                  <a:cubicBezTo>
                    <a:pt x="9224" y="13"/>
                    <a:pt x="9237" y="0"/>
                    <a:pt x="9253" y="0"/>
                  </a:cubicBezTo>
                  <a:cubicBezTo>
                    <a:pt x="9253" y="0"/>
                    <a:pt x="9253" y="0"/>
                    <a:pt x="9253" y="0"/>
                  </a:cubicBezTo>
                  <a:cubicBezTo>
                    <a:pt x="9269" y="0"/>
                    <a:pt x="9282" y="13"/>
                    <a:pt x="9282" y="29"/>
                  </a:cubicBezTo>
                  <a:cubicBezTo>
                    <a:pt x="9282" y="29"/>
                    <a:pt x="9282" y="29"/>
                    <a:pt x="9282" y="29"/>
                  </a:cubicBezTo>
                  <a:cubicBezTo>
                    <a:pt x="9282" y="45"/>
                    <a:pt x="9269" y="58"/>
                    <a:pt x="9253" y="58"/>
                  </a:cubicBezTo>
                  <a:cubicBezTo>
                    <a:pt x="9253" y="58"/>
                    <a:pt x="9253" y="58"/>
                    <a:pt x="9253" y="58"/>
                  </a:cubicBezTo>
                  <a:cubicBezTo>
                    <a:pt x="9237" y="58"/>
                    <a:pt x="9224" y="45"/>
                    <a:pt x="9224" y="29"/>
                  </a:cubicBezTo>
                  <a:close/>
                  <a:moveTo>
                    <a:pt x="9050" y="29"/>
                  </a:moveTo>
                  <a:cubicBezTo>
                    <a:pt x="9050" y="13"/>
                    <a:pt x="9062" y="0"/>
                    <a:pt x="9079" y="0"/>
                  </a:cubicBezTo>
                  <a:cubicBezTo>
                    <a:pt x="9079" y="0"/>
                    <a:pt x="9079" y="0"/>
                    <a:pt x="9079" y="0"/>
                  </a:cubicBezTo>
                  <a:cubicBezTo>
                    <a:pt x="9095" y="0"/>
                    <a:pt x="9108" y="13"/>
                    <a:pt x="9108" y="29"/>
                  </a:cubicBezTo>
                  <a:cubicBezTo>
                    <a:pt x="9108" y="29"/>
                    <a:pt x="9108" y="29"/>
                    <a:pt x="9108" y="29"/>
                  </a:cubicBezTo>
                  <a:cubicBezTo>
                    <a:pt x="9108" y="45"/>
                    <a:pt x="9095" y="58"/>
                    <a:pt x="9079" y="58"/>
                  </a:cubicBezTo>
                  <a:cubicBezTo>
                    <a:pt x="9079" y="58"/>
                    <a:pt x="9079" y="58"/>
                    <a:pt x="9079" y="58"/>
                  </a:cubicBezTo>
                  <a:cubicBezTo>
                    <a:pt x="9062" y="58"/>
                    <a:pt x="9050" y="45"/>
                    <a:pt x="9050" y="29"/>
                  </a:cubicBezTo>
                  <a:close/>
                  <a:moveTo>
                    <a:pt x="8876" y="29"/>
                  </a:moveTo>
                  <a:cubicBezTo>
                    <a:pt x="8876" y="13"/>
                    <a:pt x="8888" y="0"/>
                    <a:pt x="8905" y="0"/>
                  </a:cubicBezTo>
                  <a:cubicBezTo>
                    <a:pt x="8905" y="0"/>
                    <a:pt x="8905" y="0"/>
                    <a:pt x="8905" y="0"/>
                  </a:cubicBezTo>
                  <a:cubicBezTo>
                    <a:pt x="8921" y="0"/>
                    <a:pt x="8934" y="13"/>
                    <a:pt x="8934" y="29"/>
                  </a:cubicBezTo>
                  <a:cubicBezTo>
                    <a:pt x="8934" y="29"/>
                    <a:pt x="8934" y="29"/>
                    <a:pt x="8934" y="29"/>
                  </a:cubicBezTo>
                  <a:cubicBezTo>
                    <a:pt x="8934" y="45"/>
                    <a:pt x="8921" y="58"/>
                    <a:pt x="8905" y="58"/>
                  </a:cubicBezTo>
                  <a:cubicBezTo>
                    <a:pt x="8905" y="58"/>
                    <a:pt x="8905" y="58"/>
                    <a:pt x="8905" y="58"/>
                  </a:cubicBezTo>
                  <a:cubicBezTo>
                    <a:pt x="8888" y="58"/>
                    <a:pt x="8876" y="45"/>
                    <a:pt x="8876" y="29"/>
                  </a:cubicBezTo>
                  <a:close/>
                  <a:moveTo>
                    <a:pt x="13052" y="29"/>
                  </a:moveTo>
                  <a:cubicBezTo>
                    <a:pt x="13052" y="13"/>
                    <a:pt x="13066" y="0"/>
                    <a:pt x="13082" y="0"/>
                  </a:cubicBezTo>
                  <a:cubicBezTo>
                    <a:pt x="13082" y="0"/>
                    <a:pt x="13082" y="0"/>
                    <a:pt x="13082" y="0"/>
                  </a:cubicBezTo>
                  <a:cubicBezTo>
                    <a:pt x="13098" y="0"/>
                    <a:pt x="13111" y="13"/>
                    <a:pt x="13111" y="29"/>
                  </a:cubicBezTo>
                  <a:cubicBezTo>
                    <a:pt x="13111" y="29"/>
                    <a:pt x="13111" y="29"/>
                    <a:pt x="13111" y="29"/>
                  </a:cubicBezTo>
                  <a:cubicBezTo>
                    <a:pt x="13111" y="45"/>
                    <a:pt x="13098" y="58"/>
                    <a:pt x="13082" y="58"/>
                  </a:cubicBezTo>
                  <a:cubicBezTo>
                    <a:pt x="13082" y="58"/>
                    <a:pt x="13082" y="58"/>
                    <a:pt x="13082" y="58"/>
                  </a:cubicBezTo>
                  <a:cubicBezTo>
                    <a:pt x="13066" y="58"/>
                    <a:pt x="13052" y="45"/>
                    <a:pt x="13052" y="29"/>
                  </a:cubicBezTo>
                  <a:close/>
                  <a:moveTo>
                    <a:pt x="12878" y="29"/>
                  </a:moveTo>
                  <a:cubicBezTo>
                    <a:pt x="12878" y="13"/>
                    <a:pt x="12892" y="0"/>
                    <a:pt x="12908" y="0"/>
                  </a:cubicBezTo>
                  <a:cubicBezTo>
                    <a:pt x="12908" y="0"/>
                    <a:pt x="12908" y="0"/>
                    <a:pt x="12908" y="0"/>
                  </a:cubicBezTo>
                  <a:cubicBezTo>
                    <a:pt x="12924" y="0"/>
                    <a:pt x="12937" y="13"/>
                    <a:pt x="12937" y="29"/>
                  </a:cubicBezTo>
                  <a:cubicBezTo>
                    <a:pt x="12937" y="29"/>
                    <a:pt x="12937" y="29"/>
                    <a:pt x="12937" y="29"/>
                  </a:cubicBezTo>
                  <a:cubicBezTo>
                    <a:pt x="12937" y="45"/>
                    <a:pt x="12924" y="58"/>
                    <a:pt x="12908" y="58"/>
                  </a:cubicBezTo>
                  <a:cubicBezTo>
                    <a:pt x="12908" y="58"/>
                    <a:pt x="12908" y="58"/>
                    <a:pt x="12908" y="58"/>
                  </a:cubicBezTo>
                  <a:cubicBezTo>
                    <a:pt x="12892" y="58"/>
                    <a:pt x="12878" y="45"/>
                    <a:pt x="12878" y="29"/>
                  </a:cubicBezTo>
                  <a:close/>
                  <a:moveTo>
                    <a:pt x="12704" y="29"/>
                  </a:moveTo>
                  <a:cubicBezTo>
                    <a:pt x="12704" y="13"/>
                    <a:pt x="12717" y="0"/>
                    <a:pt x="12734" y="0"/>
                  </a:cubicBezTo>
                  <a:cubicBezTo>
                    <a:pt x="12734" y="0"/>
                    <a:pt x="12734" y="0"/>
                    <a:pt x="12734" y="0"/>
                  </a:cubicBezTo>
                  <a:cubicBezTo>
                    <a:pt x="12750" y="0"/>
                    <a:pt x="12762" y="13"/>
                    <a:pt x="12762" y="29"/>
                  </a:cubicBezTo>
                  <a:cubicBezTo>
                    <a:pt x="12762" y="29"/>
                    <a:pt x="12762" y="29"/>
                    <a:pt x="12762" y="29"/>
                  </a:cubicBezTo>
                  <a:cubicBezTo>
                    <a:pt x="12762" y="45"/>
                    <a:pt x="12750" y="58"/>
                    <a:pt x="12734" y="58"/>
                  </a:cubicBezTo>
                  <a:cubicBezTo>
                    <a:pt x="12734" y="58"/>
                    <a:pt x="12734" y="58"/>
                    <a:pt x="12734" y="58"/>
                  </a:cubicBezTo>
                  <a:cubicBezTo>
                    <a:pt x="12717" y="58"/>
                    <a:pt x="12704" y="45"/>
                    <a:pt x="12704" y="29"/>
                  </a:cubicBezTo>
                  <a:close/>
                  <a:moveTo>
                    <a:pt x="12530" y="29"/>
                  </a:moveTo>
                  <a:cubicBezTo>
                    <a:pt x="12530" y="13"/>
                    <a:pt x="12544" y="0"/>
                    <a:pt x="12560" y="0"/>
                  </a:cubicBezTo>
                  <a:cubicBezTo>
                    <a:pt x="12560" y="0"/>
                    <a:pt x="12560" y="0"/>
                    <a:pt x="12560" y="0"/>
                  </a:cubicBezTo>
                  <a:cubicBezTo>
                    <a:pt x="12576" y="0"/>
                    <a:pt x="12588" y="13"/>
                    <a:pt x="12588" y="29"/>
                  </a:cubicBezTo>
                  <a:cubicBezTo>
                    <a:pt x="12588" y="29"/>
                    <a:pt x="12588" y="29"/>
                    <a:pt x="12588" y="29"/>
                  </a:cubicBezTo>
                  <a:cubicBezTo>
                    <a:pt x="12588" y="45"/>
                    <a:pt x="12576" y="58"/>
                    <a:pt x="12560" y="58"/>
                  </a:cubicBezTo>
                  <a:cubicBezTo>
                    <a:pt x="12560" y="58"/>
                    <a:pt x="12560" y="58"/>
                    <a:pt x="12560" y="58"/>
                  </a:cubicBezTo>
                  <a:cubicBezTo>
                    <a:pt x="12544" y="58"/>
                    <a:pt x="12530" y="45"/>
                    <a:pt x="12530" y="29"/>
                  </a:cubicBezTo>
                  <a:close/>
                  <a:moveTo>
                    <a:pt x="12356" y="29"/>
                  </a:moveTo>
                  <a:cubicBezTo>
                    <a:pt x="12356" y="13"/>
                    <a:pt x="12369" y="0"/>
                    <a:pt x="12386" y="0"/>
                  </a:cubicBezTo>
                  <a:cubicBezTo>
                    <a:pt x="12386" y="0"/>
                    <a:pt x="12386" y="0"/>
                    <a:pt x="12386" y="0"/>
                  </a:cubicBezTo>
                  <a:cubicBezTo>
                    <a:pt x="12402" y="0"/>
                    <a:pt x="12414" y="13"/>
                    <a:pt x="12414" y="29"/>
                  </a:cubicBezTo>
                  <a:cubicBezTo>
                    <a:pt x="12414" y="29"/>
                    <a:pt x="12414" y="29"/>
                    <a:pt x="12414" y="29"/>
                  </a:cubicBezTo>
                  <a:cubicBezTo>
                    <a:pt x="12414" y="45"/>
                    <a:pt x="12402" y="58"/>
                    <a:pt x="12386" y="58"/>
                  </a:cubicBezTo>
                  <a:cubicBezTo>
                    <a:pt x="12386" y="58"/>
                    <a:pt x="12386" y="58"/>
                    <a:pt x="12386" y="58"/>
                  </a:cubicBezTo>
                  <a:cubicBezTo>
                    <a:pt x="12369" y="58"/>
                    <a:pt x="12356" y="45"/>
                    <a:pt x="12356" y="29"/>
                  </a:cubicBezTo>
                  <a:close/>
                  <a:moveTo>
                    <a:pt x="12182" y="29"/>
                  </a:moveTo>
                  <a:cubicBezTo>
                    <a:pt x="12182" y="13"/>
                    <a:pt x="12195" y="0"/>
                    <a:pt x="12211" y="0"/>
                  </a:cubicBezTo>
                  <a:cubicBezTo>
                    <a:pt x="12211" y="0"/>
                    <a:pt x="12211" y="0"/>
                    <a:pt x="12211" y="0"/>
                  </a:cubicBezTo>
                  <a:cubicBezTo>
                    <a:pt x="12228" y="0"/>
                    <a:pt x="12240" y="13"/>
                    <a:pt x="12240" y="29"/>
                  </a:cubicBezTo>
                  <a:cubicBezTo>
                    <a:pt x="12240" y="29"/>
                    <a:pt x="12240" y="29"/>
                    <a:pt x="12240" y="29"/>
                  </a:cubicBezTo>
                  <a:cubicBezTo>
                    <a:pt x="12240" y="45"/>
                    <a:pt x="12228" y="58"/>
                    <a:pt x="12212" y="58"/>
                  </a:cubicBezTo>
                  <a:cubicBezTo>
                    <a:pt x="12212" y="58"/>
                    <a:pt x="12212" y="58"/>
                    <a:pt x="12212" y="58"/>
                  </a:cubicBezTo>
                  <a:cubicBezTo>
                    <a:pt x="12195" y="58"/>
                    <a:pt x="12182" y="45"/>
                    <a:pt x="12182" y="29"/>
                  </a:cubicBezTo>
                  <a:close/>
                  <a:moveTo>
                    <a:pt x="12008" y="29"/>
                  </a:moveTo>
                  <a:cubicBezTo>
                    <a:pt x="12008" y="13"/>
                    <a:pt x="12021" y="0"/>
                    <a:pt x="12037" y="0"/>
                  </a:cubicBezTo>
                  <a:cubicBezTo>
                    <a:pt x="12037" y="0"/>
                    <a:pt x="12037" y="0"/>
                    <a:pt x="12037" y="0"/>
                  </a:cubicBezTo>
                  <a:cubicBezTo>
                    <a:pt x="12054" y="0"/>
                    <a:pt x="12066" y="13"/>
                    <a:pt x="12066" y="29"/>
                  </a:cubicBezTo>
                  <a:cubicBezTo>
                    <a:pt x="12066" y="29"/>
                    <a:pt x="12066" y="29"/>
                    <a:pt x="12066" y="29"/>
                  </a:cubicBezTo>
                  <a:cubicBezTo>
                    <a:pt x="12066" y="45"/>
                    <a:pt x="12054" y="58"/>
                    <a:pt x="12037" y="58"/>
                  </a:cubicBezTo>
                  <a:cubicBezTo>
                    <a:pt x="12037" y="58"/>
                    <a:pt x="12037" y="58"/>
                    <a:pt x="12037" y="58"/>
                  </a:cubicBezTo>
                  <a:cubicBezTo>
                    <a:pt x="12021" y="58"/>
                    <a:pt x="12008" y="45"/>
                    <a:pt x="12008" y="29"/>
                  </a:cubicBezTo>
                  <a:close/>
                  <a:moveTo>
                    <a:pt x="11834" y="29"/>
                  </a:moveTo>
                  <a:cubicBezTo>
                    <a:pt x="11834" y="13"/>
                    <a:pt x="11847" y="0"/>
                    <a:pt x="11863" y="0"/>
                  </a:cubicBezTo>
                  <a:cubicBezTo>
                    <a:pt x="11863" y="0"/>
                    <a:pt x="11863" y="0"/>
                    <a:pt x="11863" y="0"/>
                  </a:cubicBezTo>
                  <a:cubicBezTo>
                    <a:pt x="11879" y="0"/>
                    <a:pt x="11892" y="13"/>
                    <a:pt x="11892" y="29"/>
                  </a:cubicBezTo>
                  <a:cubicBezTo>
                    <a:pt x="11892" y="29"/>
                    <a:pt x="11892" y="29"/>
                    <a:pt x="11892" y="29"/>
                  </a:cubicBezTo>
                  <a:cubicBezTo>
                    <a:pt x="11892" y="45"/>
                    <a:pt x="11879" y="58"/>
                    <a:pt x="11863" y="58"/>
                  </a:cubicBezTo>
                  <a:cubicBezTo>
                    <a:pt x="11863" y="58"/>
                    <a:pt x="11863" y="58"/>
                    <a:pt x="11863" y="58"/>
                  </a:cubicBezTo>
                  <a:cubicBezTo>
                    <a:pt x="11847" y="58"/>
                    <a:pt x="11834" y="45"/>
                    <a:pt x="11834" y="29"/>
                  </a:cubicBezTo>
                  <a:close/>
                  <a:moveTo>
                    <a:pt x="11660" y="29"/>
                  </a:moveTo>
                  <a:cubicBezTo>
                    <a:pt x="11660" y="13"/>
                    <a:pt x="11673" y="0"/>
                    <a:pt x="11689" y="0"/>
                  </a:cubicBezTo>
                  <a:cubicBezTo>
                    <a:pt x="11689" y="0"/>
                    <a:pt x="11689" y="0"/>
                    <a:pt x="11689" y="0"/>
                  </a:cubicBezTo>
                  <a:cubicBezTo>
                    <a:pt x="11705" y="0"/>
                    <a:pt x="11718" y="13"/>
                    <a:pt x="11718" y="29"/>
                  </a:cubicBezTo>
                  <a:cubicBezTo>
                    <a:pt x="11718" y="29"/>
                    <a:pt x="11718" y="29"/>
                    <a:pt x="11718" y="29"/>
                  </a:cubicBezTo>
                  <a:cubicBezTo>
                    <a:pt x="11718" y="45"/>
                    <a:pt x="11705" y="58"/>
                    <a:pt x="11689" y="58"/>
                  </a:cubicBezTo>
                  <a:cubicBezTo>
                    <a:pt x="11689" y="58"/>
                    <a:pt x="11689" y="58"/>
                    <a:pt x="11689" y="58"/>
                  </a:cubicBezTo>
                  <a:cubicBezTo>
                    <a:pt x="11673" y="58"/>
                    <a:pt x="11660" y="45"/>
                    <a:pt x="11660" y="29"/>
                  </a:cubicBezTo>
                  <a:close/>
                  <a:moveTo>
                    <a:pt x="11486" y="29"/>
                  </a:moveTo>
                  <a:cubicBezTo>
                    <a:pt x="11486" y="13"/>
                    <a:pt x="11499" y="0"/>
                    <a:pt x="11515" y="0"/>
                  </a:cubicBezTo>
                  <a:cubicBezTo>
                    <a:pt x="11515" y="0"/>
                    <a:pt x="11515" y="0"/>
                    <a:pt x="11515" y="0"/>
                  </a:cubicBezTo>
                  <a:cubicBezTo>
                    <a:pt x="11531" y="0"/>
                    <a:pt x="11544" y="13"/>
                    <a:pt x="11544" y="29"/>
                  </a:cubicBezTo>
                  <a:cubicBezTo>
                    <a:pt x="11544" y="29"/>
                    <a:pt x="11544" y="29"/>
                    <a:pt x="11544" y="29"/>
                  </a:cubicBezTo>
                  <a:cubicBezTo>
                    <a:pt x="11544" y="45"/>
                    <a:pt x="11531" y="58"/>
                    <a:pt x="11515" y="58"/>
                  </a:cubicBezTo>
                  <a:cubicBezTo>
                    <a:pt x="11515" y="58"/>
                    <a:pt x="11515" y="58"/>
                    <a:pt x="11515" y="58"/>
                  </a:cubicBezTo>
                  <a:cubicBezTo>
                    <a:pt x="11499" y="58"/>
                    <a:pt x="11486" y="45"/>
                    <a:pt x="11486" y="29"/>
                  </a:cubicBezTo>
                  <a:close/>
                  <a:moveTo>
                    <a:pt x="11312" y="29"/>
                  </a:moveTo>
                  <a:cubicBezTo>
                    <a:pt x="11312" y="13"/>
                    <a:pt x="11325" y="0"/>
                    <a:pt x="11341" y="0"/>
                  </a:cubicBezTo>
                  <a:cubicBezTo>
                    <a:pt x="11341" y="0"/>
                    <a:pt x="11341" y="0"/>
                    <a:pt x="11341" y="0"/>
                  </a:cubicBezTo>
                  <a:cubicBezTo>
                    <a:pt x="11357" y="0"/>
                    <a:pt x="11370" y="13"/>
                    <a:pt x="11370" y="29"/>
                  </a:cubicBezTo>
                  <a:cubicBezTo>
                    <a:pt x="11370" y="29"/>
                    <a:pt x="11370" y="29"/>
                    <a:pt x="11370" y="29"/>
                  </a:cubicBezTo>
                  <a:cubicBezTo>
                    <a:pt x="11370" y="45"/>
                    <a:pt x="11357" y="58"/>
                    <a:pt x="11341" y="58"/>
                  </a:cubicBezTo>
                  <a:cubicBezTo>
                    <a:pt x="11341" y="58"/>
                    <a:pt x="11341" y="58"/>
                    <a:pt x="11341" y="58"/>
                  </a:cubicBezTo>
                  <a:cubicBezTo>
                    <a:pt x="11325" y="58"/>
                    <a:pt x="11312" y="45"/>
                    <a:pt x="11312" y="29"/>
                  </a:cubicBezTo>
                  <a:close/>
                  <a:moveTo>
                    <a:pt x="11138" y="29"/>
                  </a:moveTo>
                  <a:cubicBezTo>
                    <a:pt x="11138" y="13"/>
                    <a:pt x="11151" y="0"/>
                    <a:pt x="11167" y="0"/>
                  </a:cubicBezTo>
                  <a:cubicBezTo>
                    <a:pt x="11167" y="0"/>
                    <a:pt x="11167" y="0"/>
                    <a:pt x="11167" y="0"/>
                  </a:cubicBezTo>
                  <a:cubicBezTo>
                    <a:pt x="11183" y="0"/>
                    <a:pt x="11196" y="13"/>
                    <a:pt x="11196" y="29"/>
                  </a:cubicBezTo>
                  <a:cubicBezTo>
                    <a:pt x="11196" y="29"/>
                    <a:pt x="11196" y="29"/>
                    <a:pt x="11196" y="29"/>
                  </a:cubicBezTo>
                  <a:cubicBezTo>
                    <a:pt x="11196" y="45"/>
                    <a:pt x="11183" y="58"/>
                    <a:pt x="11167" y="58"/>
                  </a:cubicBezTo>
                  <a:cubicBezTo>
                    <a:pt x="11167" y="58"/>
                    <a:pt x="11167" y="58"/>
                    <a:pt x="11167" y="58"/>
                  </a:cubicBezTo>
                  <a:cubicBezTo>
                    <a:pt x="11151" y="58"/>
                    <a:pt x="11138" y="45"/>
                    <a:pt x="11138" y="29"/>
                  </a:cubicBezTo>
                  <a:close/>
                  <a:moveTo>
                    <a:pt x="10964" y="29"/>
                  </a:moveTo>
                  <a:cubicBezTo>
                    <a:pt x="10964" y="13"/>
                    <a:pt x="10977" y="0"/>
                    <a:pt x="10993" y="0"/>
                  </a:cubicBezTo>
                  <a:cubicBezTo>
                    <a:pt x="10993" y="0"/>
                    <a:pt x="10993" y="0"/>
                    <a:pt x="10993" y="0"/>
                  </a:cubicBezTo>
                  <a:cubicBezTo>
                    <a:pt x="11009" y="0"/>
                    <a:pt x="11022" y="13"/>
                    <a:pt x="11022" y="29"/>
                  </a:cubicBezTo>
                  <a:cubicBezTo>
                    <a:pt x="11022" y="29"/>
                    <a:pt x="11022" y="29"/>
                    <a:pt x="11022" y="29"/>
                  </a:cubicBezTo>
                  <a:cubicBezTo>
                    <a:pt x="11022" y="45"/>
                    <a:pt x="11009" y="58"/>
                    <a:pt x="10993" y="58"/>
                  </a:cubicBezTo>
                  <a:cubicBezTo>
                    <a:pt x="10993" y="58"/>
                    <a:pt x="10993" y="58"/>
                    <a:pt x="10993" y="58"/>
                  </a:cubicBezTo>
                  <a:cubicBezTo>
                    <a:pt x="10977" y="58"/>
                    <a:pt x="10964" y="45"/>
                    <a:pt x="10964" y="29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4218816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afbeelding zonder 'Beter in Amsterdam'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0779" y="616128"/>
            <a:ext cx="11340000" cy="486000"/>
          </a:xfrm>
        </p:spPr>
        <p:txBody>
          <a:bodyPr anchor="b" anchorCtr="0">
            <a:normAutofit/>
          </a:bodyPr>
          <a:lstStyle>
            <a:lvl1pPr algn="l">
              <a:lnSpc>
                <a:spcPts val="3827"/>
              </a:lnSpc>
              <a:defRPr sz="3500"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30778" y="1235246"/>
            <a:ext cx="11340001" cy="486000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sz="3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0" hasCustomPrompt="1"/>
          </p:nvPr>
        </p:nvSpPr>
        <p:spPr>
          <a:xfrm>
            <a:off x="430778" y="2694604"/>
            <a:ext cx="3240000" cy="1296000"/>
          </a:xfrm>
        </p:spPr>
        <p:txBody>
          <a:bodyPr>
            <a:normAutofit/>
          </a:bodyPr>
          <a:lstStyle>
            <a:lvl1pPr>
              <a:lnSpc>
                <a:spcPts val="2551"/>
              </a:lnSpc>
              <a:defRPr sz="1400" b="0">
                <a:solidFill>
                  <a:schemeClr val="tx2"/>
                </a:solidFill>
              </a:defRPr>
            </a:lvl1pPr>
            <a:lvl2pPr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tx2"/>
                </a:solidFill>
              </a:defRPr>
            </a:lvl3pPr>
            <a:lvl4pPr>
              <a:defRPr b="0">
                <a:solidFill>
                  <a:schemeClr val="tx2"/>
                </a:solidFill>
              </a:defRPr>
            </a:lvl4pPr>
            <a:lvl5pPr>
              <a:defRPr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Auteur</a:t>
            </a:r>
          </a:p>
          <a:p>
            <a:pPr lvl="0"/>
            <a:r>
              <a:rPr lang="nl-NL" dirty="0"/>
              <a:t>00 maand 0000</a:t>
            </a:r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1"/>
          </p:nvPr>
        </p:nvSpPr>
        <p:spPr bwMode="gray">
          <a:xfrm>
            <a:off x="6260482" y="1972378"/>
            <a:ext cx="3564000" cy="3564000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grpSp>
        <p:nvGrpSpPr>
          <p:cNvPr id="8" name="Group 4"/>
          <p:cNvGrpSpPr>
            <a:grpSpLocks noChangeAspect="1"/>
          </p:cNvGrpSpPr>
          <p:nvPr userDrawn="1"/>
        </p:nvGrpSpPr>
        <p:grpSpPr bwMode="gray">
          <a:xfrm>
            <a:off x="431800" y="331788"/>
            <a:ext cx="11339513" cy="49212"/>
            <a:chOff x="272" y="209"/>
            <a:chExt cx="7143" cy="31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 userDrawn="1"/>
          </p:nvSpPr>
          <p:spPr bwMode="gray">
            <a:xfrm>
              <a:off x="272" y="209"/>
              <a:ext cx="7143" cy="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" name="Freeform 5"/>
            <p:cNvSpPr>
              <a:spLocks/>
            </p:cNvSpPr>
            <p:nvPr userDrawn="1"/>
          </p:nvSpPr>
          <p:spPr bwMode="gray">
            <a:xfrm>
              <a:off x="272" y="209"/>
              <a:ext cx="31" cy="32"/>
            </a:xfrm>
            <a:custGeom>
              <a:avLst/>
              <a:gdLst>
                <a:gd name="T0" fmla="*/ 28 w 58"/>
                <a:gd name="T1" fmla="*/ 58 h 58"/>
                <a:gd name="T2" fmla="*/ 18 w 58"/>
                <a:gd name="T3" fmla="*/ 56 h 58"/>
                <a:gd name="T4" fmla="*/ 8 w 58"/>
                <a:gd name="T5" fmla="*/ 50 h 58"/>
                <a:gd name="T6" fmla="*/ 2 w 58"/>
                <a:gd name="T7" fmla="*/ 40 h 58"/>
                <a:gd name="T8" fmla="*/ 0 w 58"/>
                <a:gd name="T9" fmla="*/ 29 h 58"/>
                <a:gd name="T10" fmla="*/ 8 w 58"/>
                <a:gd name="T11" fmla="*/ 9 h 58"/>
                <a:gd name="T12" fmla="*/ 18 w 58"/>
                <a:gd name="T13" fmla="*/ 2 h 58"/>
                <a:gd name="T14" fmla="*/ 40 w 58"/>
                <a:gd name="T15" fmla="*/ 2 h 58"/>
                <a:gd name="T16" fmla="*/ 49 w 58"/>
                <a:gd name="T17" fmla="*/ 9 h 58"/>
                <a:gd name="T18" fmla="*/ 58 w 58"/>
                <a:gd name="T19" fmla="*/ 29 h 58"/>
                <a:gd name="T20" fmla="*/ 56 w 58"/>
                <a:gd name="T21" fmla="*/ 40 h 58"/>
                <a:gd name="T22" fmla="*/ 49 w 58"/>
                <a:gd name="T23" fmla="*/ 50 h 58"/>
                <a:gd name="T24" fmla="*/ 40 w 58"/>
                <a:gd name="T25" fmla="*/ 56 h 58"/>
                <a:gd name="T26" fmla="*/ 28 w 58"/>
                <a:gd name="T2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8">
                  <a:moveTo>
                    <a:pt x="28" y="58"/>
                  </a:moveTo>
                  <a:cubicBezTo>
                    <a:pt x="25" y="58"/>
                    <a:pt x="21" y="58"/>
                    <a:pt x="18" y="56"/>
                  </a:cubicBezTo>
                  <a:cubicBezTo>
                    <a:pt x="14" y="55"/>
                    <a:pt x="11" y="52"/>
                    <a:pt x="8" y="50"/>
                  </a:cubicBezTo>
                  <a:cubicBezTo>
                    <a:pt x="5" y="47"/>
                    <a:pt x="3" y="44"/>
                    <a:pt x="2" y="40"/>
                  </a:cubicBezTo>
                  <a:cubicBezTo>
                    <a:pt x="0" y="37"/>
                    <a:pt x="0" y="33"/>
                    <a:pt x="0" y="29"/>
                  </a:cubicBezTo>
                  <a:cubicBezTo>
                    <a:pt x="0" y="22"/>
                    <a:pt x="2" y="14"/>
                    <a:pt x="8" y="9"/>
                  </a:cubicBezTo>
                  <a:cubicBezTo>
                    <a:pt x="11" y="6"/>
                    <a:pt x="14" y="4"/>
                    <a:pt x="18" y="2"/>
                  </a:cubicBezTo>
                  <a:cubicBezTo>
                    <a:pt x="24" y="0"/>
                    <a:pt x="33" y="0"/>
                    <a:pt x="40" y="2"/>
                  </a:cubicBezTo>
                  <a:cubicBezTo>
                    <a:pt x="43" y="4"/>
                    <a:pt x="46" y="6"/>
                    <a:pt x="49" y="9"/>
                  </a:cubicBezTo>
                  <a:cubicBezTo>
                    <a:pt x="54" y="14"/>
                    <a:pt x="58" y="22"/>
                    <a:pt x="58" y="29"/>
                  </a:cubicBezTo>
                  <a:cubicBezTo>
                    <a:pt x="58" y="33"/>
                    <a:pt x="57" y="37"/>
                    <a:pt x="56" y="40"/>
                  </a:cubicBezTo>
                  <a:cubicBezTo>
                    <a:pt x="54" y="44"/>
                    <a:pt x="52" y="47"/>
                    <a:pt x="49" y="50"/>
                  </a:cubicBezTo>
                  <a:cubicBezTo>
                    <a:pt x="46" y="52"/>
                    <a:pt x="43" y="55"/>
                    <a:pt x="40" y="56"/>
                  </a:cubicBezTo>
                  <a:cubicBezTo>
                    <a:pt x="36" y="58"/>
                    <a:pt x="32" y="58"/>
                    <a:pt x="28" y="58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" name="Freeform 6"/>
            <p:cNvSpPr>
              <a:spLocks noEditPoints="1"/>
            </p:cNvSpPr>
            <p:nvPr userDrawn="1"/>
          </p:nvSpPr>
          <p:spPr bwMode="gray">
            <a:xfrm>
              <a:off x="365" y="209"/>
              <a:ext cx="7050" cy="32"/>
            </a:xfrm>
            <a:custGeom>
              <a:avLst/>
              <a:gdLst>
                <a:gd name="T0" fmla="*/ 1421 w 13111"/>
                <a:gd name="T1" fmla="*/ 0 h 58"/>
                <a:gd name="T2" fmla="*/ 1276 w 13111"/>
                <a:gd name="T3" fmla="*/ 29 h 58"/>
                <a:gd name="T4" fmla="*/ 1073 w 13111"/>
                <a:gd name="T5" fmla="*/ 58 h 58"/>
                <a:gd name="T6" fmla="*/ 870 w 13111"/>
                <a:gd name="T7" fmla="*/ 29 h 58"/>
                <a:gd name="T8" fmla="*/ 551 w 13111"/>
                <a:gd name="T9" fmla="*/ 0 h 58"/>
                <a:gd name="T10" fmla="*/ 406 w 13111"/>
                <a:gd name="T11" fmla="*/ 29 h 58"/>
                <a:gd name="T12" fmla="*/ 203 w 13111"/>
                <a:gd name="T13" fmla="*/ 58 h 58"/>
                <a:gd name="T14" fmla="*/ 0 w 13111"/>
                <a:gd name="T15" fmla="*/ 29 h 58"/>
                <a:gd name="T16" fmla="*/ 3684 w 13111"/>
                <a:gd name="T17" fmla="*/ 0 h 58"/>
                <a:gd name="T18" fmla="*/ 3538 w 13111"/>
                <a:gd name="T19" fmla="*/ 29 h 58"/>
                <a:gd name="T20" fmla="*/ 3336 w 13111"/>
                <a:gd name="T21" fmla="*/ 58 h 58"/>
                <a:gd name="T22" fmla="*/ 3132 w 13111"/>
                <a:gd name="T23" fmla="*/ 29 h 58"/>
                <a:gd name="T24" fmla="*/ 2813 w 13111"/>
                <a:gd name="T25" fmla="*/ 0 h 58"/>
                <a:gd name="T26" fmla="*/ 2668 w 13111"/>
                <a:gd name="T27" fmla="*/ 29 h 58"/>
                <a:gd name="T28" fmla="*/ 2465 w 13111"/>
                <a:gd name="T29" fmla="*/ 58 h 58"/>
                <a:gd name="T30" fmla="*/ 2262 w 13111"/>
                <a:gd name="T31" fmla="*/ 29 h 58"/>
                <a:gd name="T32" fmla="*/ 1943 w 13111"/>
                <a:gd name="T33" fmla="*/ 0 h 58"/>
                <a:gd name="T34" fmla="*/ 1798 w 13111"/>
                <a:gd name="T35" fmla="*/ 29 h 58"/>
                <a:gd name="T36" fmla="*/ 6468 w 13111"/>
                <a:gd name="T37" fmla="*/ 58 h 58"/>
                <a:gd name="T38" fmla="*/ 6265 w 13111"/>
                <a:gd name="T39" fmla="*/ 29 h 58"/>
                <a:gd name="T40" fmla="*/ 5946 w 13111"/>
                <a:gd name="T41" fmla="*/ 0 h 58"/>
                <a:gd name="T42" fmla="*/ 5801 w 13111"/>
                <a:gd name="T43" fmla="*/ 29 h 58"/>
                <a:gd name="T44" fmla="*/ 5598 w 13111"/>
                <a:gd name="T45" fmla="*/ 58 h 58"/>
                <a:gd name="T46" fmla="*/ 5395 w 13111"/>
                <a:gd name="T47" fmla="*/ 29 h 58"/>
                <a:gd name="T48" fmla="*/ 5076 w 13111"/>
                <a:gd name="T49" fmla="*/ 0 h 58"/>
                <a:gd name="T50" fmla="*/ 4931 w 13111"/>
                <a:gd name="T51" fmla="*/ 29 h 58"/>
                <a:gd name="T52" fmla="*/ 4728 w 13111"/>
                <a:gd name="T53" fmla="*/ 58 h 58"/>
                <a:gd name="T54" fmla="*/ 4524 w 13111"/>
                <a:gd name="T55" fmla="*/ 29 h 58"/>
                <a:gd name="T56" fmla="*/ 4206 w 13111"/>
                <a:gd name="T57" fmla="*/ 0 h 58"/>
                <a:gd name="T58" fmla="*/ 4060 w 13111"/>
                <a:gd name="T59" fmla="*/ 29 h 58"/>
                <a:gd name="T60" fmla="*/ 8731 w 13111"/>
                <a:gd name="T61" fmla="*/ 58 h 58"/>
                <a:gd name="T62" fmla="*/ 8528 w 13111"/>
                <a:gd name="T63" fmla="*/ 29 h 58"/>
                <a:gd name="T64" fmla="*/ 8208 w 13111"/>
                <a:gd name="T65" fmla="*/ 0 h 58"/>
                <a:gd name="T66" fmla="*/ 8064 w 13111"/>
                <a:gd name="T67" fmla="*/ 29 h 58"/>
                <a:gd name="T68" fmla="*/ 7860 w 13111"/>
                <a:gd name="T69" fmla="*/ 58 h 58"/>
                <a:gd name="T70" fmla="*/ 7657 w 13111"/>
                <a:gd name="T71" fmla="*/ 29 h 58"/>
                <a:gd name="T72" fmla="*/ 7338 w 13111"/>
                <a:gd name="T73" fmla="*/ 0 h 58"/>
                <a:gd name="T74" fmla="*/ 7193 w 13111"/>
                <a:gd name="T75" fmla="*/ 29 h 58"/>
                <a:gd name="T76" fmla="*/ 6990 w 13111"/>
                <a:gd name="T77" fmla="*/ 58 h 58"/>
                <a:gd name="T78" fmla="*/ 6787 w 13111"/>
                <a:gd name="T79" fmla="*/ 29 h 58"/>
                <a:gd name="T80" fmla="*/ 10819 w 13111"/>
                <a:gd name="T81" fmla="*/ 0 h 58"/>
                <a:gd name="T82" fmla="*/ 10674 w 13111"/>
                <a:gd name="T83" fmla="*/ 29 h 58"/>
                <a:gd name="T84" fmla="*/ 10471 w 13111"/>
                <a:gd name="T85" fmla="*/ 58 h 58"/>
                <a:gd name="T86" fmla="*/ 10268 w 13111"/>
                <a:gd name="T87" fmla="*/ 29 h 58"/>
                <a:gd name="T88" fmla="*/ 9949 w 13111"/>
                <a:gd name="T89" fmla="*/ 0 h 58"/>
                <a:gd name="T90" fmla="*/ 9804 w 13111"/>
                <a:gd name="T91" fmla="*/ 29 h 58"/>
                <a:gd name="T92" fmla="*/ 9601 w 13111"/>
                <a:gd name="T93" fmla="*/ 58 h 58"/>
                <a:gd name="T94" fmla="*/ 9398 w 13111"/>
                <a:gd name="T95" fmla="*/ 29 h 58"/>
                <a:gd name="T96" fmla="*/ 9079 w 13111"/>
                <a:gd name="T97" fmla="*/ 0 h 58"/>
                <a:gd name="T98" fmla="*/ 8934 w 13111"/>
                <a:gd name="T99" fmla="*/ 29 h 58"/>
                <a:gd name="T100" fmla="*/ 13082 w 13111"/>
                <a:gd name="T101" fmla="*/ 58 h 58"/>
                <a:gd name="T102" fmla="*/ 12878 w 13111"/>
                <a:gd name="T103" fmla="*/ 29 h 58"/>
                <a:gd name="T104" fmla="*/ 12560 w 13111"/>
                <a:gd name="T105" fmla="*/ 0 h 58"/>
                <a:gd name="T106" fmla="*/ 12414 w 13111"/>
                <a:gd name="T107" fmla="*/ 29 h 58"/>
                <a:gd name="T108" fmla="*/ 12212 w 13111"/>
                <a:gd name="T109" fmla="*/ 58 h 58"/>
                <a:gd name="T110" fmla="*/ 12008 w 13111"/>
                <a:gd name="T111" fmla="*/ 29 h 58"/>
                <a:gd name="T112" fmla="*/ 11689 w 13111"/>
                <a:gd name="T113" fmla="*/ 0 h 58"/>
                <a:gd name="T114" fmla="*/ 11544 w 13111"/>
                <a:gd name="T115" fmla="*/ 29 h 58"/>
                <a:gd name="T116" fmla="*/ 11341 w 13111"/>
                <a:gd name="T117" fmla="*/ 58 h 58"/>
                <a:gd name="T118" fmla="*/ 11138 w 13111"/>
                <a:gd name="T11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111" h="58">
                  <a:moveTo>
                    <a:pt x="1566" y="29"/>
                  </a:moveTo>
                  <a:cubicBezTo>
                    <a:pt x="1566" y="13"/>
                    <a:pt x="1579" y="0"/>
                    <a:pt x="1595" y="0"/>
                  </a:cubicBezTo>
                  <a:cubicBezTo>
                    <a:pt x="1595" y="0"/>
                    <a:pt x="1595" y="0"/>
                    <a:pt x="1595" y="0"/>
                  </a:cubicBezTo>
                  <a:cubicBezTo>
                    <a:pt x="1611" y="0"/>
                    <a:pt x="1624" y="13"/>
                    <a:pt x="1624" y="29"/>
                  </a:cubicBezTo>
                  <a:cubicBezTo>
                    <a:pt x="1624" y="29"/>
                    <a:pt x="1624" y="29"/>
                    <a:pt x="1624" y="29"/>
                  </a:cubicBezTo>
                  <a:cubicBezTo>
                    <a:pt x="1624" y="45"/>
                    <a:pt x="1611" y="58"/>
                    <a:pt x="1595" y="58"/>
                  </a:cubicBezTo>
                  <a:cubicBezTo>
                    <a:pt x="1595" y="58"/>
                    <a:pt x="1595" y="58"/>
                    <a:pt x="1595" y="58"/>
                  </a:cubicBezTo>
                  <a:cubicBezTo>
                    <a:pt x="1579" y="58"/>
                    <a:pt x="1566" y="45"/>
                    <a:pt x="1566" y="29"/>
                  </a:cubicBezTo>
                  <a:close/>
                  <a:moveTo>
                    <a:pt x="1392" y="29"/>
                  </a:moveTo>
                  <a:cubicBezTo>
                    <a:pt x="1392" y="13"/>
                    <a:pt x="1405" y="0"/>
                    <a:pt x="1421" y="0"/>
                  </a:cubicBezTo>
                  <a:cubicBezTo>
                    <a:pt x="1421" y="0"/>
                    <a:pt x="1421" y="0"/>
                    <a:pt x="1421" y="0"/>
                  </a:cubicBezTo>
                  <a:cubicBezTo>
                    <a:pt x="1437" y="0"/>
                    <a:pt x="1450" y="13"/>
                    <a:pt x="1450" y="29"/>
                  </a:cubicBezTo>
                  <a:cubicBezTo>
                    <a:pt x="1450" y="29"/>
                    <a:pt x="1450" y="29"/>
                    <a:pt x="1450" y="29"/>
                  </a:cubicBezTo>
                  <a:cubicBezTo>
                    <a:pt x="1450" y="45"/>
                    <a:pt x="1437" y="58"/>
                    <a:pt x="1421" y="58"/>
                  </a:cubicBezTo>
                  <a:cubicBezTo>
                    <a:pt x="1421" y="58"/>
                    <a:pt x="1421" y="58"/>
                    <a:pt x="1421" y="58"/>
                  </a:cubicBezTo>
                  <a:cubicBezTo>
                    <a:pt x="1405" y="58"/>
                    <a:pt x="1392" y="45"/>
                    <a:pt x="1392" y="29"/>
                  </a:cubicBezTo>
                  <a:close/>
                  <a:moveTo>
                    <a:pt x="1218" y="29"/>
                  </a:moveTo>
                  <a:cubicBezTo>
                    <a:pt x="1218" y="13"/>
                    <a:pt x="1231" y="0"/>
                    <a:pt x="1247" y="0"/>
                  </a:cubicBezTo>
                  <a:cubicBezTo>
                    <a:pt x="1247" y="0"/>
                    <a:pt x="1247" y="0"/>
                    <a:pt x="1247" y="0"/>
                  </a:cubicBezTo>
                  <a:cubicBezTo>
                    <a:pt x="1263" y="0"/>
                    <a:pt x="1276" y="13"/>
                    <a:pt x="1276" y="29"/>
                  </a:cubicBezTo>
                  <a:cubicBezTo>
                    <a:pt x="1276" y="29"/>
                    <a:pt x="1276" y="29"/>
                    <a:pt x="1276" y="29"/>
                  </a:cubicBezTo>
                  <a:cubicBezTo>
                    <a:pt x="1276" y="45"/>
                    <a:pt x="1263" y="58"/>
                    <a:pt x="1247" y="58"/>
                  </a:cubicBezTo>
                  <a:cubicBezTo>
                    <a:pt x="1247" y="58"/>
                    <a:pt x="1247" y="58"/>
                    <a:pt x="1247" y="58"/>
                  </a:cubicBezTo>
                  <a:cubicBezTo>
                    <a:pt x="1231" y="58"/>
                    <a:pt x="1218" y="45"/>
                    <a:pt x="1218" y="29"/>
                  </a:cubicBezTo>
                  <a:close/>
                  <a:moveTo>
                    <a:pt x="1044" y="29"/>
                  </a:moveTo>
                  <a:cubicBezTo>
                    <a:pt x="1044" y="13"/>
                    <a:pt x="1057" y="0"/>
                    <a:pt x="1073" y="0"/>
                  </a:cubicBezTo>
                  <a:cubicBezTo>
                    <a:pt x="1073" y="0"/>
                    <a:pt x="1073" y="0"/>
                    <a:pt x="1073" y="0"/>
                  </a:cubicBezTo>
                  <a:cubicBezTo>
                    <a:pt x="1089" y="0"/>
                    <a:pt x="1102" y="13"/>
                    <a:pt x="1102" y="29"/>
                  </a:cubicBezTo>
                  <a:cubicBezTo>
                    <a:pt x="1102" y="29"/>
                    <a:pt x="1102" y="29"/>
                    <a:pt x="1102" y="29"/>
                  </a:cubicBezTo>
                  <a:cubicBezTo>
                    <a:pt x="1102" y="45"/>
                    <a:pt x="1089" y="58"/>
                    <a:pt x="1073" y="58"/>
                  </a:cubicBezTo>
                  <a:cubicBezTo>
                    <a:pt x="1073" y="58"/>
                    <a:pt x="1073" y="58"/>
                    <a:pt x="1073" y="58"/>
                  </a:cubicBezTo>
                  <a:cubicBezTo>
                    <a:pt x="1057" y="58"/>
                    <a:pt x="1044" y="45"/>
                    <a:pt x="1044" y="29"/>
                  </a:cubicBezTo>
                  <a:close/>
                  <a:moveTo>
                    <a:pt x="870" y="29"/>
                  </a:moveTo>
                  <a:cubicBezTo>
                    <a:pt x="870" y="13"/>
                    <a:pt x="883" y="0"/>
                    <a:pt x="899" y="0"/>
                  </a:cubicBezTo>
                  <a:cubicBezTo>
                    <a:pt x="899" y="0"/>
                    <a:pt x="899" y="0"/>
                    <a:pt x="899" y="0"/>
                  </a:cubicBezTo>
                  <a:cubicBezTo>
                    <a:pt x="915" y="0"/>
                    <a:pt x="928" y="13"/>
                    <a:pt x="928" y="29"/>
                  </a:cubicBezTo>
                  <a:cubicBezTo>
                    <a:pt x="928" y="29"/>
                    <a:pt x="928" y="29"/>
                    <a:pt x="928" y="29"/>
                  </a:cubicBezTo>
                  <a:cubicBezTo>
                    <a:pt x="928" y="45"/>
                    <a:pt x="915" y="58"/>
                    <a:pt x="899" y="58"/>
                  </a:cubicBezTo>
                  <a:cubicBezTo>
                    <a:pt x="899" y="58"/>
                    <a:pt x="899" y="58"/>
                    <a:pt x="899" y="58"/>
                  </a:cubicBezTo>
                  <a:cubicBezTo>
                    <a:pt x="883" y="58"/>
                    <a:pt x="870" y="45"/>
                    <a:pt x="870" y="29"/>
                  </a:cubicBezTo>
                  <a:close/>
                  <a:moveTo>
                    <a:pt x="696" y="29"/>
                  </a:moveTo>
                  <a:cubicBezTo>
                    <a:pt x="696" y="13"/>
                    <a:pt x="709" y="0"/>
                    <a:pt x="72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41" y="0"/>
                    <a:pt x="754" y="13"/>
                    <a:pt x="754" y="29"/>
                  </a:cubicBezTo>
                  <a:cubicBezTo>
                    <a:pt x="754" y="29"/>
                    <a:pt x="754" y="29"/>
                    <a:pt x="754" y="29"/>
                  </a:cubicBezTo>
                  <a:cubicBezTo>
                    <a:pt x="754" y="45"/>
                    <a:pt x="741" y="58"/>
                    <a:pt x="725" y="58"/>
                  </a:cubicBezTo>
                  <a:cubicBezTo>
                    <a:pt x="725" y="58"/>
                    <a:pt x="725" y="58"/>
                    <a:pt x="725" y="58"/>
                  </a:cubicBezTo>
                  <a:cubicBezTo>
                    <a:pt x="709" y="58"/>
                    <a:pt x="696" y="45"/>
                    <a:pt x="696" y="29"/>
                  </a:cubicBezTo>
                  <a:close/>
                  <a:moveTo>
                    <a:pt x="522" y="29"/>
                  </a:moveTo>
                  <a:cubicBezTo>
                    <a:pt x="522" y="13"/>
                    <a:pt x="535" y="0"/>
                    <a:pt x="551" y="0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567" y="0"/>
                    <a:pt x="580" y="13"/>
                    <a:pt x="580" y="29"/>
                  </a:cubicBezTo>
                  <a:cubicBezTo>
                    <a:pt x="580" y="29"/>
                    <a:pt x="580" y="29"/>
                    <a:pt x="580" y="29"/>
                  </a:cubicBezTo>
                  <a:cubicBezTo>
                    <a:pt x="580" y="45"/>
                    <a:pt x="567" y="58"/>
                    <a:pt x="551" y="58"/>
                  </a:cubicBezTo>
                  <a:cubicBezTo>
                    <a:pt x="551" y="58"/>
                    <a:pt x="551" y="58"/>
                    <a:pt x="551" y="58"/>
                  </a:cubicBezTo>
                  <a:cubicBezTo>
                    <a:pt x="535" y="58"/>
                    <a:pt x="522" y="45"/>
                    <a:pt x="522" y="29"/>
                  </a:cubicBezTo>
                  <a:close/>
                  <a:moveTo>
                    <a:pt x="348" y="29"/>
                  </a:moveTo>
                  <a:cubicBezTo>
                    <a:pt x="348" y="13"/>
                    <a:pt x="360" y="0"/>
                    <a:pt x="377" y="0"/>
                  </a:cubicBezTo>
                  <a:cubicBezTo>
                    <a:pt x="377" y="0"/>
                    <a:pt x="377" y="0"/>
                    <a:pt x="377" y="0"/>
                  </a:cubicBezTo>
                  <a:cubicBezTo>
                    <a:pt x="393" y="0"/>
                    <a:pt x="406" y="13"/>
                    <a:pt x="406" y="29"/>
                  </a:cubicBezTo>
                  <a:cubicBezTo>
                    <a:pt x="406" y="29"/>
                    <a:pt x="406" y="29"/>
                    <a:pt x="406" y="29"/>
                  </a:cubicBezTo>
                  <a:cubicBezTo>
                    <a:pt x="406" y="45"/>
                    <a:pt x="393" y="58"/>
                    <a:pt x="377" y="58"/>
                  </a:cubicBezTo>
                  <a:cubicBezTo>
                    <a:pt x="377" y="58"/>
                    <a:pt x="377" y="58"/>
                    <a:pt x="377" y="58"/>
                  </a:cubicBezTo>
                  <a:cubicBezTo>
                    <a:pt x="360" y="58"/>
                    <a:pt x="348" y="45"/>
                    <a:pt x="348" y="29"/>
                  </a:cubicBezTo>
                  <a:close/>
                  <a:moveTo>
                    <a:pt x="174" y="29"/>
                  </a:moveTo>
                  <a:cubicBezTo>
                    <a:pt x="174" y="13"/>
                    <a:pt x="186" y="0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19" y="0"/>
                    <a:pt x="232" y="13"/>
                    <a:pt x="232" y="29"/>
                  </a:cubicBezTo>
                  <a:cubicBezTo>
                    <a:pt x="232" y="29"/>
                    <a:pt x="232" y="29"/>
                    <a:pt x="232" y="29"/>
                  </a:cubicBezTo>
                  <a:cubicBezTo>
                    <a:pt x="232" y="45"/>
                    <a:pt x="219" y="58"/>
                    <a:pt x="203" y="58"/>
                  </a:cubicBezTo>
                  <a:cubicBezTo>
                    <a:pt x="203" y="58"/>
                    <a:pt x="203" y="58"/>
                    <a:pt x="203" y="58"/>
                  </a:cubicBezTo>
                  <a:cubicBezTo>
                    <a:pt x="186" y="58"/>
                    <a:pt x="174" y="45"/>
                    <a:pt x="174" y="29"/>
                  </a:cubicBezTo>
                  <a:close/>
                  <a:moveTo>
                    <a:pt x="0" y="29"/>
                  </a:moveTo>
                  <a:cubicBezTo>
                    <a:pt x="0" y="13"/>
                    <a:pt x="12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12" y="58"/>
                    <a:pt x="0" y="45"/>
                    <a:pt x="0" y="29"/>
                  </a:cubicBezTo>
                  <a:close/>
                  <a:moveTo>
                    <a:pt x="3828" y="29"/>
                  </a:moveTo>
                  <a:cubicBezTo>
                    <a:pt x="3828" y="13"/>
                    <a:pt x="3842" y="0"/>
                    <a:pt x="3858" y="0"/>
                  </a:cubicBezTo>
                  <a:cubicBezTo>
                    <a:pt x="3858" y="0"/>
                    <a:pt x="3858" y="0"/>
                    <a:pt x="3858" y="0"/>
                  </a:cubicBezTo>
                  <a:cubicBezTo>
                    <a:pt x="3874" y="0"/>
                    <a:pt x="3886" y="13"/>
                    <a:pt x="3886" y="29"/>
                  </a:cubicBezTo>
                  <a:cubicBezTo>
                    <a:pt x="3886" y="29"/>
                    <a:pt x="3886" y="29"/>
                    <a:pt x="3886" y="29"/>
                  </a:cubicBezTo>
                  <a:cubicBezTo>
                    <a:pt x="3886" y="45"/>
                    <a:pt x="3874" y="58"/>
                    <a:pt x="3858" y="58"/>
                  </a:cubicBezTo>
                  <a:cubicBezTo>
                    <a:pt x="3858" y="58"/>
                    <a:pt x="3858" y="58"/>
                    <a:pt x="3858" y="58"/>
                  </a:cubicBezTo>
                  <a:cubicBezTo>
                    <a:pt x="3842" y="58"/>
                    <a:pt x="3828" y="45"/>
                    <a:pt x="3828" y="29"/>
                  </a:cubicBezTo>
                  <a:close/>
                  <a:moveTo>
                    <a:pt x="3654" y="29"/>
                  </a:moveTo>
                  <a:cubicBezTo>
                    <a:pt x="3654" y="13"/>
                    <a:pt x="3667" y="0"/>
                    <a:pt x="3684" y="0"/>
                  </a:cubicBezTo>
                  <a:cubicBezTo>
                    <a:pt x="3684" y="0"/>
                    <a:pt x="3684" y="0"/>
                    <a:pt x="3684" y="0"/>
                  </a:cubicBezTo>
                  <a:cubicBezTo>
                    <a:pt x="3700" y="0"/>
                    <a:pt x="3712" y="13"/>
                    <a:pt x="3712" y="29"/>
                  </a:cubicBezTo>
                  <a:cubicBezTo>
                    <a:pt x="3712" y="29"/>
                    <a:pt x="3712" y="29"/>
                    <a:pt x="3712" y="29"/>
                  </a:cubicBezTo>
                  <a:cubicBezTo>
                    <a:pt x="3712" y="45"/>
                    <a:pt x="3700" y="58"/>
                    <a:pt x="3684" y="58"/>
                  </a:cubicBezTo>
                  <a:cubicBezTo>
                    <a:pt x="3684" y="58"/>
                    <a:pt x="3684" y="58"/>
                    <a:pt x="3684" y="58"/>
                  </a:cubicBezTo>
                  <a:cubicBezTo>
                    <a:pt x="3667" y="58"/>
                    <a:pt x="3654" y="45"/>
                    <a:pt x="3654" y="29"/>
                  </a:cubicBezTo>
                  <a:close/>
                  <a:moveTo>
                    <a:pt x="3480" y="29"/>
                  </a:moveTo>
                  <a:cubicBezTo>
                    <a:pt x="3480" y="13"/>
                    <a:pt x="3493" y="0"/>
                    <a:pt x="3509" y="0"/>
                  </a:cubicBezTo>
                  <a:cubicBezTo>
                    <a:pt x="3509" y="0"/>
                    <a:pt x="3509" y="0"/>
                    <a:pt x="3509" y="0"/>
                  </a:cubicBezTo>
                  <a:cubicBezTo>
                    <a:pt x="3526" y="0"/>
                    <a:pt x="3538" y="13"/>
                    <a:pt x="3538" y="29"/>
                  </a:cubicBezTo>
                  <a:cubicBezTo>
                    <a:pt x="3538" y="29"/>
                    <a:pt x="3538" y="29"/>
                    <a:pt x="3538" y="29"/>
                  </a:cubicBezTo>
                  <a:cubicBezTo>
                    <a:pt x="3538" y="45"/>
                    <a:pt x="3526" y="58"/>
                    <a:pt x="3509" y="58"/>
                  </a:cubicBezTo>
                  <a:cubicBezTo>
                    <a:pt x="3509" y="58"/>
                    <a:pt x="3509" y="58"/>
                    <a:pt x="3509" y="58"/>
                  </a:cubicBezTo>
                  <a:cubicBezTo>
                    <a:pt x="3493" y="58"/>
                    <a:pt x="3480" y="45"/>
                    <a:pt x="3480" y="29"/>
                  </a:cubicBezTo>
                  <a:close/>
                  <a:moveTo>
                    <a:pt x="3306" y="29"/>
                  </a:moveTo>
                  <a:cubicBezTo>
                    <a:pt x="3306" y="13"/>
                    <a:pt x="3319" y="0"/>
                    <a:pt x="3335" y="0"/>
                  </a:cubicBezTo>
                  <a:cubicBezTo>
                    <a:pt x="3335" y="0"/>
                    <a:pt x="3335" y="0"/>
                    <a:pt x="3335" y="0"/>
                  </a:cubicBezTo>
                  <a:cubicBezTo>
                    <a:pt x="3352" y="0"/>
                    <a:pt x="3364" y="13"/>
                    <a:pt x="3364" y="29"/>
                  </a:cubicBezTo>
                  <a:cubicBezTo>
                    <a:pt x="3364" y="29"/>
                    <a:pt x="3364" y="29"/>
                    <a:pt x="3364" y="29"/>
                  </a:cubicBezTo>
                  <a:cubicBezTo>
                    <a:pt x="3364" y="45"/>
                    <a:pt x="3352" y="58"/>
                    <a:pt x="3336" y="58"/>
                  </a:cubicBezTo>
                  <a:cubicBezTo>
                    <a:pt x="3336" y="58"/>
                    <a:pt x="3336" y="58"/>
                    <a:pt x="3336" y="58"/>
                  </a:cubicBezTo>
                  <a:cubicBezTo>
                    <a:pt x="3319" y="58"/>
                    <a:pt x="3306" y="45"/>
                    <a:pt x="3306" y="29"/>
                  </a:cubicBezTo>
                  <a:close/>
                  <a:moveTo>
                    <a:pt x="3132" y="29"/>
                  </a:moveTo>
                  <a:cubicBezTo>
                    <a:pt x="3132" y="13"/>
                    <a:pt x="3145" y="0"/>
                    <a:pt x="3161" y="0"/>
                  </a:cubicBezTo>
                  <a:cubicBezTo>
                    <a:pt x="3161" y="0"/>
                    <a:pt x="3161" y="0"/>
                    <a:pt x="3161" y="0"/>
                  </a:cubicBezTo>
                  <a:cubicBezTo>
                    <a:pt x="3177" y="0"/>
                    <a:pt x="3190" y="13"/>
                    <a:pt x="3190" y="29"/>
                  </a:cubicBezTo>
                  <a:cubicBezTo>
                    <a:pt x="3190" y="29"/>
                    <a:pt x="3190" y="29"/>
                    <a:pt x="3190" y="29"/>
                  </a:cubicBezTo>
                  <a:cubicBezTo>
                    <a:pt x="3190" y="45"/>
                    <a:pt x="3177" y="58"/>
                    <a:pt x="3161" y="58"/>
                  </a:cubicBezTo>
                  <a:cubicBezTo>
                    <a:pt x="3161" y="58"/>
                    <a:pt x="3161" y="58"/>
                    <a:pt x="3161" y="58"/>
                  </a:cubicBezTo>
                  <a:cubicBezTo>
                    <a:pt x="3145" y="58"/>
                    <a:pt x="3132" y="45"/>
                    <a:pt x="3132" y="29"/>
                  </a:cubicBezTo>
                  <a:close/>
                  <a:moveTo>
                    <a:pt x="2958" y="29"/>
                  </a:moveTo>
                  <a:cubicBezTo>
                    <a:pt x="2958" y="13"/>
                    <a:pt x="2971" y="0"/>
                    <a:pt x="2987" y="0"/>
                  </a:cubicBezTo>
                  <a:cubicBezTo>
                    <a:pt x="2987" y="0"/>
                    <a:pt x="2987" y="0"/>
                    <a:pt x="2987" y="0"/>
                  </a:cubicBezTo>
                  <a:cubicBezTo>
                    <a:pt x="3003" y="0"/>
                    <a:pt x="3016" y="13"/>
                    <a:pt x="3016" y="29"/>
                  </a:cubicBezTo>
                  <a:cubicBezTo>
                    <a:pt x="3016" y="29"/>
                    <a:pt x="3016" y="29"/>
                    <a:pt x="3016" y="29"/>
                  </a:cubicBezTo>
                  <a:cubicBezTo>
                    <a:pt x="3016" y="45"/>
                    <a:pt x="3003" y="58"/>
                    <a:pt x="2987" y="58"/>
                  </a:cubicBezTo>
                  <a:cubicBezTo>
                    <a:pt x="2987" y="58"/>
                    <a:pt x="2987" y="58"/>
                    <a:pt x="2987" y="58"/>
                  </a:cubicBezTo>
                  <a:cubicBezTo>
                    <a:pt x="2971" y="58"/>
                    <a:pt x="2958" y="45"/>
                    <a:pt x="2958" y="29"/>
                  </a:cubicBezTo>
                  <a:close/>
                  <a:moveTo>
                    <a:pt x="2784" y="29"/>
                  </a:moveTo>
                  <a:cubicBezTo>
                    <a:pt x="2784" y="13"/>
                    <a:pt x="2797" y="0"/>
                    <a:pt x="2813" y="0"/>
                  </a:cubicBezTo>
                  <a:cubicBezTo>
                    <a:pt x="2813" y="0"/>
                    <a:pt x="2813" y="0"/>
                    <a:pt x="2813" y="0"/>
                  </a:cubicBezTo>
                  <a:cubicBezTo>
                    <a:pt x="2829" y="0"/>
                    <a:pt x="2842" y="13"/>
                    <a:pt x="2842" y="29"/>
                  </a:cubicBezTo>
                  <a:cubicBezTo>
                    <a:pt x="2842" y="29"/>
                    <a:pt x="2842" y="29"/>
                    <a:pt x="2842" y="29"/>
                  </a:cubicBezTo>
                  <a:cubicBezTo>
                    <a:pt x="2842" y="45"/>
                    <a:pt x="2829" y="58"/>
                    <a:pt x="2813" y="58"/>
                  </a:cubicBezTo>
                  <a:cubicBezTo>
                    <a:pt x="2813" y="58"/>
                    <a:pt x="2813" y="58"/>
                    <a:pt x="2813" y="58"/>
                  </a:cubicBezTo>
                  <a:cubicBezTo>
                    <a:pt x="2797" y="58"/>
                    <a:pt x="2784" y="45"/>
                    <a:pt x="2784" y="29"/>
                  </a:cubicBezTo>
                  <a:close/>
                  <a:moveTo>
                    <a:pt x="2610" y="29"/>
                  </a:moveTo>
                  <a:cubicBezTo>
                    <a:pt x="2610" y="13"/>
                    <a:pt x="2623" y="0"/>
                    <a:pt x="2639" y="0"/>
                  </a:cubicBezTo>
                  <a:cubicBezTo>
                    <a:pt x="2639" y="0"/>
                    <a:pt x="2639" y="0"/>
                    <a:pt x="2639" y="0"/>
                  </a:cubicBezTo>
                  <a:cubicBezTo>
                    <a:pt x="2655" y="0"/>
                    <a:pt x="2668" y="13"/>
                    <a:pt x="2668" y="29"/>
                  </a:cubicBezTo>
                  <a:cubicBezTo>
                    <a:pt x="2668" y="29"/>
                    <a:pt x="2668" y="29"/>
                    <a:pt x="2668" y="29"/>
                  </a:cubicBezTo>
                  <a:cubicBezTo>
                    <a:pt x="2668" y="45"/>
                    <a:pt x="2655" y="58"/>
                    <a:pt x="2639" y="58"/>
                  </a:cubicBezTo>
                  <a:cubicBezTo>
                    <a:pt x="2639" y="58"/>
                    <a:pt x="2639" y="58"/>
                    <a:pt x="2639" y="58"/>
                  </a:cubicBezTo>
                  <a:cubicBezTo>
                    <a:pt x="2623" y="58"/>
                    <a:pt x="2610" y="45"/>
                    <a:pt x="2610" y="29"/>
                  </a:cubicBezTo>
                  <a:close/>
                  <a:moveTo>
                    <a:pt x="2436" y="29"/>
                  </a:moveTo>
                  <a:cubicBezTo>
                    <a:pt x="2436" y="13"/>
                    <a:pt x="2449" y="0"/>
                    <a:pt x="2465" y="0"/>
                  </a:cubicBezTo>
                  <a:cubicBezTo>
                    <a:pt x="2465" y="0"/>
                    <a:pt x="2465" y="0"/>
                    <a:pt x="2465" y="0"/>
                  </a:cubicBezTo>
                  <a:cubicBezTo>
                    <a:pt x="2481" y="0"/>
                    <a:pt x="2494" y="13"/>
                    <a:pt x="2494" y="29"/>
                  </a:cubicBezTo>
                  <a:cubicBezTo>
                    <a:pt x="2494" y="29"/>
                    <a:pt x="2494" y="29"/>
                    <a:pt x="2494" y="29"/>
                  </a:cubicBezTo>
                  <a:cubicBezTo>
                    <a:pt x="2494" y="45"/>
                    <a:pt x="2481" y="58"/>
                    <a:pt x="2465" y="58"/>
                  </a:cubicBezTo>
                  <a:cubicBezTo>
                    <a:pt x="2465" y="58"/>
                    <a:pt x="2465" y="58"/>
                    <a:pt x="2465" y="58"/>
                  </a:cubicBezTo>
                  <a:cubicBezTo>
                    <a:pt x="2449" y="58"/>
                    <a:pt x="2436" y="45"/>
                    <a:pt x="2436" y="29"/>
                  </a:cubicBezTo>
                  <a:close/>
                  <a:moveTo>
                    <a:pt x="2262" y="29"/>
                  </a:moveTo>
                  <a:cubicBezTo>
                    <a:pt x="2262" y="13"/>
                    <a:pt x="2275" y="0"/>
                    <a:pt x="2291" y="0"/>
                  </a:cubicBezTo>
                  <a:cubicBezTo>
                    <a:pt x="2291" y="0"/>
                    <a:pt x="2291" y="0"/>
                    <a:pt x="2291" y="0"/>
                  </a:cubicBezTo>
                  <a:cubicBezTo>
                    <a:pt x="2307" y="0"/>
                    <a:pt x="2320" y="13"/>
                    <a:pt x="2320" y="29"/>
                  </a:cubicBezTo>
                  <a:cubicBezTo>
                    <a:pt x="2320" y="29"/>
                    <a:pt x="2320" y="29"/>
                    <a:pt x="2320" y="29"/>
                  </a:cubicBezTo>
                  <a:cubicBezTo>
                    <a:pt x="2320" y="45"/>
                    <a:pt x="2307" y="58"/>
                    <a:pt x="2291" y="58"/>
                  </a:cubicBezTo>
                  <a:cubicBezTo>
                    <a:pt x="2291" y="58"/>
                    <a:pt x="2291" y="58"/>
                    <a:pt x="2291" y="58"/>
                  </a:cubicBezTo>
                  <a:cubicBezTo>
                    <a:pt x="2275" y="58"/>
                    <a:pt x="2262" y="45"/>
                    <a:pt x="2262" y="29"/>
                  </a:cubicBezTo>
                  <a:close/>
                  <a:moveTo>
                    <a:pt x="2088" y="29"/>
                  </a:moveTo>
                  <a:cubicBezTo>
                    <a:pt x="2088" y="13"/>
                    <a:pt x="2101" y="0"/>
                    <a:pt x="2117" y="0"/>
                  </a:cubicBezTo>
                  <a:cubicBezTo>
                    <a:pt x="2117" y="0"/>
                    <a:pt x="2117" y="0"/>
                    <a:pt x="2117" y="0"/>
                  </a:cubicBezTo>
                  <a:cubicBezTo>
                    <a:pt x="2133" y="0"/>
                    <a:pt x="2146" y="13"/>
                    <a:pt x="2146" y="29"/>
                  </a:cubicBezTo>
                  <a:cubicBezTo>
                    <a:pt x="2146" y="29"/>
                    <a:pt x="2146" y="29"/>
                    <a:pt x="2146" y="29"/>
                  </a:cubicBezTo>
                  <a:cubicBezTo>
                    <a:pt x="2146" y="45"/>
                    <a:pt x="2133" y="58"/>
                    <a:pt x="2117" y="58"/>
                  </a:cubicBezTo>
                  <a:cubicBezTo>
                    <a:pt x="2117" y="58"/>
                    <a:pt x="2117" y="58"/>
                    <a:pt x="2117" y="58"/>
                  </a:cubicBezTo>
                  <a:cubicBezTo>
                    <a:pt x="2101" y="58"/>
                    <a:pt x="2088" y="45"/>
                    <a:pt x="2088" y="29"/>
                  </a:cubicBezTo>
                  <a:close/>
                  <a:moveTo>
                    <a:pt x="1914" y="29"/>
                  </a:moveTo>
                  <a:cubicBezTo>
                    <a:pt x="1914" y="13"/>
                    <a:pt x="1927" y="0"/>
                    <a:pt x="1943" y="0"/>
                  </a:cubicBezTo>
                  <a:cubicBezTo>
                    <a:pt x="1943" y="0"/>
                    <a:pt x="1943" y="0"/>
                    <a:pt x="1943" y="0"/>
                  </a:cubicBezTo>
                  <a:cubicBezTo>
                    <a:pt x="1959" y="0"/>
                    <a:pt x="1972" y="13"/>
                    <a:pt x="1972" y="29"/>
                  </a:cubicBezTo>
                  <a:cubicBezTo>
                    <a:pt x="1972" y="29"/>
                    <a:pt x="1972" y="29"/>
                    <a:pt x="1972" y="29"/>
                  </a:cubicBezTo>
                  <a:cubicBezTo>
                    <a:pt x="1972" y="45"/>
                    <a:pt x="1959" y="58"/>
                    <a:pt x="1943" y="58"/>
                  </a:cubicBezTo>
                  <a:cubicBezTo>
                    <a:pt x="1943" y="58"/>
                    <a:pt x="1943" y="58"/>
                    <a:pt x="1943" y="58"/>
                  </a:cubicBezTo>
                  <a:cubicBezTo>
                    <a:pt x="1927" y="58"/>
                    <a:pt x="1914" y="45"/>
                    <a:pt x="1914" y="29"/>
                  </a:cubicBezTo>
                  <a:close/>
                  <a:moveTo>
                    <a:pt x="1740" y="29"/>
                  </a:moveTo>
                  <a:cubicBezTo>
                    <a:pt x="1740" y="13"/>
                    <a:pt x="1753" y="0"/>
                    <a:pt x="1769" y="0"/>
                  </a:cubicBezTo>
                  <a:cubicBezTo>
                    <a:pt x="1769" y="0"/>
                    <a:pt x="1769" y="0"/>
                    <a:pt x="1769" y="0"/>
                  </a:cubicBezTo>
                  <a:cubicBezTo>
                    <a:pt x="1785" y="0"/>
                    <a:pt x="1798" y="13"/>
                    <a:pt x="1798" y="29"/>
                  </a:cubicBezTo>
                  <a:cubicBezTo>
                    <a:pt x="1798" y="29"/>
                    <a:pt x="1798" y="29"/>
                    <a:pt x="1798" y="29"/>
                  </a:cubicBezTo>
                  <a:cubicBezTo>
                    <a:pt x="1798" y="45"/>
                    <a:pt x="1785" y="58"/>
                    <a:pt x="1769" y="58"/>
                  </a:cubicBezTo>
                  <a:cubicBezTo>
                    <a:pt x="1769" y="58"/>
                    <a:pt x="1769" y="58"/>
                    <a:pt x="1769" y="58"/>
                  </a:cubicBezTo>
                  <a:cubicBezTo>
                    <a:pt x="1753" y="58"/>
                    <a:pt x="1740" y="45"/>
                    <a:pt x="1740" y="29"/>
                  </a:cubicBezTo>
                  <a:close/>
                  <a:moveTo>
                    <a:pt x="6439" y="29"/>
                  </a:moveTo>
                  <a:cubicBezTo>
                    <a:pt x="6439" y="13"/>
                    <a:pt x="6452" y="0"/>
                    <a:pt x="6468" y="0"/>
                  </a:cubicBezTo>
                  <a:cubicBezTo>
                    <a:pt x="6468" y="0"/>
                    <a:pt x="6468" y="0"/>
                    <a:pt x="6468" y="0"/>
                  </a:cubicBezTo>
                  <a:cubicBezTo>
                    <a:pt x="6484" y="0"/>
                    <a:pt x="6497" y="13"/>
                    <a:pt x="6497" y="29"/>
                  </a:cubicBezTo>
                  <a:cubicBezTo>
                    <a:pt x="6497" y="29"/>
                    <a:pt x="6497" y="29"/>
                    <a:pt x="6497" y="29"/>
                  </a:cubicBezTo>
                  <a:cubicBezTo>
                    <a:pt x="6497" y="45"/>
                    <a:pt x="6484" y="58"/>
                    <a:pt x="6468" y="58"/>
                  </a:cubicBezTo>
                  <a:cubicBezTo>
                    <a:pt x="6468" y="58"/>
                    <a:pt x="6468" y="58"/>
                    <a:pt x="6468" y="58"/>
                  </a:cubicBezTo>
                  <a:cubicBezTo>
                    <a:pt x="6452" y="58"/>
                    <a:pt x="6439" y="45"/>
                    <a:pt x="6439" y="29"/>
                  </a:cubicBezTo>
                  <a:close/>
                  <a:moveTo>
                    <a:pt x="6265" y="29"/>
                  </a:moveTo>
                  <a:cubicBezTo>
                    <a:pt x="6265" y="13"/>
                    <a:pt x="6278" y="0"/>
                    <a:pt x="6294" y="0"/>
                  </a:cubicBezTo>
                  <a:cubicBezTo>
                    <a:pt x="6294" y="0"/>
                    <a:pt x="6294" y="0"/>
                    <a:pt x="6294" y="0"/>
                  </a:cubicBezTo>
                  <a:cubicBezTo>
                    <a:pt x="6310" y="0"/>
                    <a:pt x="6323" y="13"/>
                    <a:pt x="6323" y="29"/>
                  </a:cubicBezTo>
                  <a:cubicBezTo>
                    <a:pt x="6323" y="29"/>
                    <a:pt x="6323" y="29"/>
                    <a:pt x="6323" y="29"/>
                  </a:cubicBezTo>
                  <a:cubicBezTo>
                    <a:pt x="6323" y="45"/>
                    <a:pt x="6310" y="58"/>
                    <a:pt x="6294" y="58"/>
                  </a:cubicBezTo>
                  <a:cubicBezTo>
                    <a:pt x="6294" y="58"/>
                    <a:pt x="6294" y="58"/>
                    <a:pt x="6294" y="58"/>
                  </a:cubicBezTo>
                  <a:cubicBezTo>
                    <a:pt x="6278" y="58"/>
                    <a:pt x="6265" y="45"/>
                    <a:pt x="6265" y="29"/>
                  </a:cubicBezTo>
                  <a:close/>
                  <a:moveTo>
                    <a:pt x="6091" y="29"/>
                  </a:moveTo>
                  <a:cubicBezTo>
                    <a:pt x="6091" y="13"/>
                    <a:pt x="6104" y="0"/>
                    <a:pt x="6120" y="0"/>
                  </a:cubicBezTo>
                  <a:cubicBezTo>
                    <a:pt x="6120" y="0"/>
                    <a:pt x="6120" y="0"/>
                    <a:pt x="6120" y="0"/>
                  </a:cubicBezTo>
                  <a:cubicBezTo>
                    <a:pt x="6136" y="0"/>
                    <a:pt x="6149" y="13"/>
                    <a:pt x="6149" y="29"/>
                  </a:cubicBezTo>
                  <a:cubicBezTo>
                    <a:pt x="6149" y="29"/>
                    <a:pt x="6149" y="29"/>
                    <a:pt x="6149" y="29"/>
                  </a:cubicBezTo>
                  <a:cubicBezTo>
                    <a:pt x="6149" y="45"/>
                    <a:pt x="6136" y="58"/>
                    <a:pt x="6120" y="58"/>
                  </a:cubicBezTo>
                  <a:cubicBezTo>
                    <a:pt x="6120" y="58"/>
                    <a:pt x="6120" y="58"/>
                    <a:pt x="6120" y="58"/>
                  </a:cubicBezTo>
                  <a:cubicBezTo>
                    <a:pt x="6104" y="58"/>
                    <a:pt x="6091" y="45"/>
                    <a:pt x="6091" y="29"/>
                  </a:cubicBezTo>
                  <a:close/>
                  <a:moveTo>
                    <a:pt x="5917" y="29"/>
                  </a:moveTo>
                  <a:cubicBezTo>
                    <a:pt x="5917" y="13"/>
                    <a:pt x="5930" y="0"/>
                    <a:pt x="5946" y="0"/>
                  </a:cubicBezTo>
                  <a:cubicBezTo>
                    <a:pt x="5946" y="0"/>
                    <a:pt x="5946" y="0"/>
                    <a:pt x="5946" y="0"/>
                  </a:cubicBezTo>
                  <a:cubicBezTo>
                    <a:pt x="5962" y="0"/>
                    <a:pt x="5975" y="13"/>
                    <a:pt x="5975" y="29"/>
                  </a:cubicBezTo>
                  <a:cubicBezTo>
                    <a:pt x="5975" y="29"/>
                    <a:pt x="5975" y="29"/>
                    <a:pt x="5975" y="29"/>
                  </a:cubicBezTo>
                  <a:cubicBezTo>
                    <a:pt x="5975" y="45"/>
                    <a:pt x="5962" y="58"/>
                    <a:pt x="5946" y="58"/>
                  </a:cubicBezTo>
                  <a:cubicBezTo>
                    <a:pt x="5946" y="58"/>
                    <a:pt x="5946" y="58"/>
                    <a:pt x="5946" y="58"/>
                  </a:cubicBezTo>
                  <a:cubicBezTo>
                    <a:pt x="5930" y="58"/>
                    <a:pt x="5917" y="45"/>
                    <a:pt x="5917" y="29"/>
                  </a:cubicBezTo>
                  <a:close/>
                  <a:moveTo>
                    <a:pt x="5743" y="29"/>
                  </a:moveTo>
                  <a:cubicBezTo>
                    <a:pt x="5743" y="13"/>
                    <a:pt x="5756" y="0"/>
                    <a:pt x="5772" y="0"/>
                  </a:cubicBezTo>
                  <a:cubicBezTo>
                    <a:pt x="5772" y="0"/>
                    <a:pt x="5772" y="0"/>
                    <a:pt x="5772" y="0"/>
                  </a:cubicBezTo>
                  <a:cubicBezTo>
                    <a:pt x="5788" y="0"/>
                    <a:pt x="5801" y="13"/>
                    <a:pt x="5801" y="29"/>
                  </a:cubicBezTo>
                  <a:cubicBezTo>
                    <a:pt x="5801" y="29"/>
                    <a:pt x="5801" y="29"/>
                    <a:pt x="5801" y="29"/>
                  </a:cubicBezTo>
                  <a:cubicBezTo>
                    <a:pt x="5801" y="45"/>
                    <a:pt x="5788" y="58"/>
                    <a:pt x="5772" y="58"/>
                  </a:cubicBezTo>
                  <a:cubicBezTo>
                    <a:pt x="5772" y="58"/>
                    <a:pt x="5772" y="58"/>
                    <a:pt x="5772" y="58"/>
                  </a:cubicBezTo>
                  <a:cubicBezTo>
                    <a:pt x="5756" y="58"/>
                    <a:pt x="5743" y="45"/>
                    <a:pt x="5743" y="29"/>
                  </a:cubicBezTo>
                  <a:close/>
                  <a:moveTo>
                    <a:pt x="5569" y="29"/>
                  </a:moveTo>
                  <a:cubicBezTo>
                    <a:pt x="5569" y="13"/>
                    <a:pt x="5582" y="0"/>
                    <a:pt x="5598" y="0"/>
                  </a:cubicBezTo>
                  <a:cubicBezTo>
                    <a:pt x="5598" y="0"/>
                    <a:pt x="5598" y="0"/>
                    <a:pt x="5598" y="0"/>
                  </a:cubicBezTo>
                  <a:cubicBezTo>
                    <a:pt x="5614" y="0"/>
                    <a:pt x="5627" y="13"/>
                    <a:pt x="5627" y="29"/>
                  </a:cubicBezTo>
                  <a:cubicBezTo>
                    <a:pt x="5627" y="29"/>
                    <a:pt x="5627" y="29"/>
                    <a:pt x="5627" y="29"/>
                  </a:cubicBezTo>
                  <a:cubicBezTo>
                    <a:pt x="5627" y="45"/>
                    <a:pt x="5614" y="58"/>
                    <a:pt x="5598" y="58"/>
                  </a:cubicBezTo>
                  <a:cubicBezTo>
                    <a:pt x="5598" y="58"/>
                    <a:pt x="5598" y="58"/>
                    <a:pt x="5598" y="58"/>
                  </a:cubicBezTo>
                  <a:cubicBezTo>
                    <a:pt x="5582" y="58"/>
                    <a:pt x="5569" y="45"/>
                    <a:pt x="5569" y="29"/>
                  </a:cubicBezTo>
                  <a:close/>
                  <a:moveTo>
                    <a:pt x="5395" y="29"/>
                  </a:moveTo>
                  <a:cubicBezTo>
                    <a:pt x="5395" y="13"/>
                    <a:pt x="5408" y="0"/>
                    <a:pt x="5424" y="0"/>
                  </a:cubicBezTo>
                  <a:cubicBezTo>
                    <a:pt x="5424" y="0"/>
                    <a:pt x="5424" y="0"/>
                    <a:pt x="5424" y="0"/>
                  </a:cubicBezTo>
                  <a:cubicBezTo>
                    <a:pt x="5440" y="0"/>
                    <a:pt x="5453" y="13"/>
                    <a:pt x="5453" y="29"/>
                  </a:cubicBezTo>
                  <a:cubicBezTo>
                    <a:pt x="5453" y="29"/>
                    <a:pt x="5453" y="29"/>
                    <a:pt x="5453" y="29"/>
                  </a:cubicBezTo>
                  <a:cubicBezTo>
                    <a:pt x="5453" y="45"/>
                    <a:pt x="5440" y="58"/>
                    <a:pt x="5424" y="58"/>
                  </a:cubicBezTo>
                  <a:cubicBezTo>
                    <a:pt x="5424" y="58"/>
                    <a:pt x="5424" y="58"/>
                    <a:pt x="5424" y="58"/>
                  </a:cubicBezTo>
                  <a:cubicBezTo>
                    <a:pt x="5408" y="58"/>
                    <a:pt x="5395" y="45"/>
                    <a:pt x="5395" y="29"/>
                  </a:cubicBezTo>
                  <a:close/>
                  <a:moveTo>
                    <a:pt x="5221" y="29"/>
                  </a:moveTo>
                  <a:cubicBezTo>
                    <a:pt x="5221" y="13"/>
                    <a:pt x="5234" y="0"/>
                    <a:pt x="5250" y="0"/>
                  </a:cubicBezTo>
                  <a:cubicBezTo>
                    <a:pt x="5250" y="0"/>
                    <a:pt x="5250" y="0"/>
                    <a:pt x="5250" y="0"/>
                  </a:cubicBezTo>
                  <a:cubicBezTo>
                    <a:pt x="5266" y="0"/>
                    <a:pt x="5279" y="13"/>
                    <a:pt x="5279" y="29"/>
                  </a:cubicBezTo>
                  <a:cubicBezTo>
                    <a:pt x="5279" y="29"/>
                    <a:pt x="5279" y="29"/>
                    <a:pt x="5279" y="29"/>
                  </a:cubicBezTo>
                  <a:cubicBezTo>
                    <a:pt x="5279" y="45"/>
                    <a:pt x="5266" y="58"/>
                    <a:pt x="5250" y="58"/>
                  </a:cubicBezTo>
                  <a:cubicBezTo>
                    <a:pt x="5250" y="58"/>
                    <a:pt x="5250" y="58"/>
                    <a:pt x="5250" y="58"/>
                  </a:cubicBezTo>
                  <a:cubicBezTo>
                    <a:pt x="5234" y="58"/>
                    <a:pt x="5221" y="45"/>
                    <a:pt x="5221" y="29"/>
                  </a:cubicBezTo>
                  <a:close/>
                  <a:moveTo>
                    <a:pt x="5047" y="29"/>
                  </a:moveTo>
                  <a:cubicBezTo>
                    <a:pt x="5047" y="13"/>
                    <a:pt x="5060" y="0"/>
                    <a:pt x="5076" y="0"/>
                  </a:cubicBezTo>
                  <a:cubicBezTo>
                    <a:pt x="5076" y="0"/>
                    <a:pt x="5076" y="0"/>
                    <a:pt x="5076" y="0"/>
                  </a:cubicBezTo>
                  <a:cubicBezTo>
                    <a:pt x="5092" y="0"/>
                    <a:pt x="5105" y="13"/>
                    <a:pt x="5105" y="29"/>
                  </a:cubicBezTo>
                  <a:cubicBezTo>
                    <a:pt x="5105" y="29"/>
                    <a:pt x="5105" y="29"/>
                    <a:pt x="5105" y="29"/>
                  </a:cubicBezTo>
                  <a:cubicBezTo>
                    <a:pt x="5105" y="45"/>
                    <a:pt x="5092" y="58"/>
                    <a:pt x="5076" y="58"/>
                  </a:cubicBezTo>
                  <a:cubicBezTo>
                    <a:pt x="5076" y="58"/>
                    <a:pt x="5076" y="58"/>
                    <a:pt x="5076" y="58"/>
                  </a:cubicBezTo>
                  <a:cubicBezTo>
                    <a:pt x="5060" y="58"/>
                    <a:pt x="5047" y="45"/>
                    <a:pt x="5047" y="29"/>
                  </a:cubicBezTo>
                  <a:close/>
                  <a:moveTo>
                    <a:pt x="4873" y="29"/>
                  </a:moveTo>
                  <a:cubicBezTo>
                    <a:pt x="4873" y="13"/>
                    <a:pt x="4886" y="0"/>
                    <a:pt x="4902" y="0"/>
                  </a:cubicBezTo>
                  <a:cubicBezTo>
                    <a:pt x="4902" y="0"/>
                    <a:pt x="4902" y="0"/>
                    <a:pt x="4902" y="0"/>
                  </a:cubicBezTo>
                  <a:cubicBezTo>
                    <a:pt x="4918" y="0"/>
                    <a:pt x="4931" y="13"/>
                    <a:pt x="4931" y="29"/>
                  </a:cubicBezTo>
                  <a:cubicBezTo>
                    <a:pt x="4931" y="29"/>
                    <a:pt x="4931" y="29"/>
                    <a:pt x="4931" y="29"/>
                  </a:cubicBezTo>
                  <a:cubicBezTo>
                    <a:pt x="4931" y="45"/>
                    <a:pt x="4918" y="58"/>
                    <a:pt x="4902" y="58"/>
                  </a:cubicBezTo>
                  <a:cubicBezTo>
                    <a:pt x="4902" y="58"/>
                    <a:pt x="4902" y="58"/>
                    <a:pt x="4902" y="58"/>
                  </a:cubicBezTo>
                  <a:cubicBezTo>
                    <a:pt x="4886" y="58"/>
                    <a:pt x="4873" y="45"/>
                    <a:pt x="4873" y="29"/>
                  </a:cubicBezTo>
                  <a:close/>
                  <a:moveTo>
                    <a:pt x="4698" y="29"/>
                  </a:moveTo>
                  <a:cubicBezTo>
                    <a:pt x="4698" y="13"/>
                    <a:pt x="4712" y="0"/>
                    <a:pt x="4728" y="0"/>
                  </a:cubicBezTo>
                  <a:cubicBezTo>
                    <a:pt x="4728" y="0"/>
                    <a:pt x="4728" y="0"/>
                    <a:pt x="4728" y="0"/>
                  </a:cubicBezTo>
                  <a:cubicBezTo>
                    <a:pt x="4744" y="0"/>
                    <a:pt x="4757" y="13"/>
                    <a:pt x="4757" y="29"/>
                  </a:cubicBezTo>
                  <a:cubicBezTo>
                    <a:pt x="4757" y="29"/>
                    <a:pt x="4757" y="29"/>
                    <a:pt x="4757" y="29"/>
                  </a:cubicBezTo>
                  <a:cubicBezTo>
                    <a:pt x="4757" y="45"/>
                    <a:pt x="4744" y="58"/>
                    <a:pt x="4728" y="58"/>
                  </a:cubicBezTo>
                  <a:cubicBezTo>
                    <a:pt x="4728" y="58"/>
                    <a:pt x="4728" y="58"/>
                    <a:pt x="4728" y="58"/>
                  </a:cubicBezTo>
                  <a:cubicBezTo>
                    <a:pt x="4712" y="58"/>
                    <a:pt x="4698" y="45"/>
                    <a:pt x="4698" y="29"/>
                  </a:cubicBezTo>
                  <a:close/>
                  <a:moveTo>
                    <a:pt x="4524" y="29"/>
                  </a:moveTo>
                  <a:cubicBezTo>
                    <a:pt x="4524" y="13"/>
                    <a:pt x="4538" y="0"/>
                    <a:pt x="4554" y="0"/>
                  </a:cubicBezTo>
                  <a:cubicBezTo>
                    <a:pt x="4554" y="0"/>
                    <a:pt x="4554" y="0"/>
                    <a:pt x="4554" y="0"/>
                  </a:cubicBezTo>
                  <a:cubicBezTo>
                    <a:pt x="4570" y="0"/>
                    <a:pt x="4583" y="13"/>
                    <a:pt x="4583" y="29"/>
                  </a:cubicBezTo>
                  <a:cubicBezTo>
                    <a:pt x="4583" y="29"/>
                    <a:pt x="4583" y="29"/>
                    <a:pt x="4583" y="29"/>
                  </a:cubicBezTo>
                  <a:cubicBezTo>
                    <a:pt x="4583" y="45"/>
                    <a:pt x="4570" y="58"/>
                    <a:pt x="4554" y="58"/>
                  </a:cubicBezTo>
                  <a:cubicBezTo>
                    <a:pt x="4554" y="58"/>
                    <a:pt x="4554" y="58"/>
                    <a:pt x="4554" y="58"/>
                  </a:cubicBezTo>
                  <a:cubicBezTo>
                    <a:pt x="4538" y="58"/>
                    <a:pt x="4524" y="45"/>
                    <a:pt x="4524" y="29"/>
                  </a:cubicBezTo>
                  <a:close/>
                  <a:moveTo>
                    <a:pt x="4350" y="29"/>
                  </a:moveTo>
                  <a:cubicBezTo>
                    <a:pt x="4350" y="13"/>
                    <a:pt x="4364" y="0"/>
                    <a:pt x="4380" y="0"/>
                  </a:cubicBezTo>
                  <a:cubicBezTo>
                    <a:pt x="4380" y="0"/>
                    <a:pt x="4380" y="0"/>
                    <a:pt x="4380" y="0"/>
                  </a:cubicBezTo>
                  <a:cubicBezTo>
                    <a:pt x="4396" y="0"/>
                    <a:pt x="4409" y="13"/>
                    <a:pt x="4409" y="29"/>
                  </a:cubicBezTo>
                  <a:cubicBezTo>
                    <a:pt x="4409" y="29"/>
                    <a:pt x="4409" y="29"/>
                    <a:pt x="4409" y="29"/>
                  </a:cubicBezTo>
                  <a:cubicBezTo>
                    <a:pt x="4409" y="45"/>
                    <a:pt x="4396" y="58"/>
                    <a:pt x="4380" y="58"/>
                  </a:cubicBezTo>
                  <a:cubicBezTo>
                    <a:pt x="4380" y="58"/>
                    <a:pt x="4380" y="58"/>
                    <a:pt x="4380" y="58"/>
                  </a:cubicBezTo>
                  <a:cubicBezTo>
                    <a:pt x="4364" y="58"/>
                    <a:pt x="4350" y="45"/>
                    <a:pt x="4350" y="29"/>
                  </a:cubicBezTo>
                  <a:close/>
                  <a:moveTo>
                    <a:pt x="4176" y="29"/>
                  </a:moveTo>
                  <a:cubicBezTo>
                    <a:pt x="4176" y="13"/>
                    <a:pt x="4190" y="0"/>
                    <a:pt x="4206" y="0"/>
                  </a:cubicBezTo>
                  <a:cubicBezTo>
                    <a:pt x="4206" y="0"/>
                    <a:pt x="4206" y="0"/>
                    <a:pt x="4206" y="0"/>
                  </a:cubicBezTo>
                  <a:cubicBezTo>
                    <a:pt x="4222" y="0"/>
                    <a:pt x="4235" y="13"/>
                    <a:pt x="4235" y="29"/>
                  </a:cubicBezTo>
                  <a:cubicBezTo>
                    <a:pt x="4235" y="29"/>
                    <a:pt x="4235" y="29"/>
                    <a:pt x="4235" y="29"/>
                  </a:cubicBezTo>
                  <a:cubicBezTo>
                    <a:pt x="4235" y="45"/>
                    <a:pt x="4222" y="58"/>
                    <a:pt x="4206" y="58"/>
                  </a:cubicBezTo>
                  <a:cubicBezTo>
                    <a:pt x="4206" y="58"/>
                    <a:pt x="4206" y="58"/>
                    <a:pt x="4206" y="58"/>
                  </a:cubicBezTo>
                  <a:cubicBezTo>
                    <a:pt x="4190" y="58"/>
                    <a:pt x="4176" y="45"/>
                    <a:pt x="4176" y="29"/>
                  </a:cubicBezTo>
                  <a:close/>
                  <a:moveTo>
                    <a:pt x="4002" y="29"/>
                  </a:moveTo>
                  <a:cubicBezTo>
                    <a:pt x="4002" y="13"/>
                    <a:pt x="4016" y="0"/>
                    <a:pt x="4032" y="0"/>
                  </a:cubicBezTo>
                  <a:cubicBezTo>
                    <a:pt x="4032" y="0"/>
                    <a:pt x="4032" y="0"/>
                    <a:pt x="4032" y="0"/>
                  </a:cubicBezTo>
                  <a:cubicBezTo>
                    <a:pt x="4048" y="0"/>
                    <a:pt x="4060" y="13"/>
                    <a:pt x="4060" y="29"/>
                  </a:cubicBezTo>
                  <a:cubicBezTo>
                    <a:pt x="4060" y="29"/>
                    <a:pt x="4060" y="29"/>
                    <a:pt x="4060" y="29"/>
                  </a:cubicBezTo>
                  <a:cubicBezTo>
                    <a:pt x="4060" y="45"/>
                    <a:pt x="4048" y="58"/>
                    <a:pt x="4032" y="58"/>
                  </a:cubicBezTo>
                  <a:cubicBezTo>
                    <a:pt x="4032" y="58"/>
                    <a:pt x="4032" y="58"/>
                    <a:pt x="4032" y="58"/>
                  </a:cubicBezTo>
                  <a:cubicBezTo>
                    <a:pt x="4016" y="58"/>
                    <a:pt x="4002" y="45"/>
                    <a:pt x="4002" y="29"/>
                  </a:cubicBezTo>
                  <a:close/>
                  <a:moveTo>
                    <a:pt x="8702" y="29"/>
                  </a:moveTo>
                  <a:cubicBezTo>
                    <a:pt x="8702" y="13"/>
                    <a:pt x="8714" y="0"/>
                    <a:pt x="8731" y="0"/>
                  </a:cubicBezTo>
                  <a:cubicBezTo>
                    <a:pt x="8731" y="0"/>
                    <a:pt x="8731" y="0"/>
                    <a:pt x="8731" y="0"/>
                  </a:cubicBezTo>
                  <a:cubicBezTo>
                    <a:pt x="8747" y="0"/>
                    <a:pt x="8760" y="13"/>
                    <a:pt x="8760" y="29"/>
                  </a:cubicBezTo>
                  <a:cubicBezTo>
                    <a:pt x="8760" y="29"/>
                    <a:pt x="8760" y="29"/>
                    <a:pt x="8760" y="29"/>
                  </a:cubicBezTo>
                  <a:cubicBezTo>
                    <a:pt x="8760" y="45"/>
                    <a:pt x="8747" y="58"/>
                    <a:pt x="8731" y="58"/>
                  </a:cubicBezTo>
                  <a:cubicBezTo>
                    <a:pt x="8731" y="58"/>
                    <a:pt x="8731" y="58"/>
                    <a:pt x="8731" y="58"/>
                  </a:cubicBezTo>
                  <a:cubicBezTo>
                    <a:pt x="8714" y="58"/>
                    <a:pt x="8702" y="45"/>
                    <a:pt x="8702" y="29"/>
                  </a:cubicBezTo>
                  <a:close/>
                  <a:moveTo>
                    <a:pt x="8528" y="29"/>
                  </a:moveTo>
                  <a:cubicBezTo>
                    <a:pt x="8528" y="13"/>
                    <a:pt x="8540" y="0"/>
                    <a:pt x="8556" y="0"/>
                  </a:cubicBezTo>
                  <a:cubicBezTo>
                    <a:pt x="8556" y="0"/>
                    <a:pt x="8556" y="0"/>
                    <a:pt x="8556" y="0"/>
                  </a:cubicBezTo>
                  <a:cubicBezTo>
                    <a:pt x="8572" y="0"/>
                    <a:pt x="8586" y="13"/>
                    <a:pt x="8586" y="29"/>
                  </a:cubicBezTo>
                  <a:cubicBezTo>
                    <a:pt x="8586" y="29"/>
                    <a:pt x="8586" y="29"/>
                    <a:pt x="8586" y="29"/>
                  </a:cubicBezTo>
                  <a:cubicBezTo>
                    <a:pt x="8586" y="45"/>
                    <a:pt x="8572" y="58"/>
                    <a:pt x="8556" y="58"/>
                  </a:cubicBezTo>
                  <a:cubicBezTo>
                    <a:pt x="8556" y="58"/>
                    <a:pt x="8556" y="58"/>
                    <a:pt x="8556" y="58"/>
                  </a:cubicBezTo>
                  <a:cubicBezTo>
                    <a:pt x="8540" y="58"/>
                    <a:pt x="8528" y="45"/>
                    <a:pt x="8528" y="29"/>
                  </a:cubicBezTo>
                  <a:close/>
                  <a:moveTo>
                    <a:pt x="8354" y="29"/>
                  </a:moveTo>
                  <a:cubicBezTo>
                    <a:pt x="8354" y="13"/>
                    <a:pt x="8366" y="0"/>
                    <a:pt x="8382" y="0"/>
                  </a:cubicBezTo>
                  <a:cubicBezTo>
                    <a:pt x="8382" y="0"/>
                    <a:pt x="8382" y="0"/>
                    <a:pt x="8382" y="0"/>
                  </a:cubicBezTo>
                  <a:cubicBezTo>
                    <a:pt x="8398" y="0"/>
                    <a:pt x="8412" y="13"/>
                    <a:pt x="8412" y="29"/>
                  </a:cubicBezTo>
                  <a:cubicBezTo>
                    <a:pt x="8412" y="29"/>
                    <a:pt x="8412" y="29"/>
                    <a:pt x="8412" y="29"/>
                  </a:cubicBezTo>
                  <a:cubicBezTo>
                    <a:pt x="8412" y="45"/>
                    <a:pt x="8398" y="58"/>
                    <a:pt x="8382" y="58"/>
                  </a:cubicBezTo>
                  <a:cubicBezTo>
                    <a:pt x="8382" y="58"/>
                    <a:pt x="8382" y="58"/>
                    <a:pt x="8382" y="58"/>
                  </a:cubicBezTo>
                  <a:cubicBezTo>
                    <a:pt x="8366" y="58"/>
                    <a:pt x="8354" y="45"/>
                    <a:pt x="8354" y="29"/>
                  </a:cubicBezTo>
                  <a:close/>
                  <a:moveTo>
                    <a:pt x="8179" y="29"/>
                  </a:moveTo>
                  <a:cubicBezTo>
                    <a:pt x="8179" y="13"/>
                    <a:pt x="8192" y="0"/>
                    <a:pt x="8208" y="0"/>
                  </a:cubicBezTo>
                  <a:cubicBezTo>
                    <a:pt x="8208" y="0"/>
                    <a:pt x="8208" y="0"/>
                    <a:pt x="8208" y="0"/>
                  </a:cubicBezTo>
                  <a:cubicBezTo>
                    <a:pt x="8224" y="0"/>
                    <a:pt x="8238" y="13"/>
                    <a:pt x="8238" y="29"/>
                  </a:cubicBezTo>
                  <a:cubicBezTo>
                    <a:pt x="8238" y="29"/>
                    <a:pt x="8238" y="29"/>
                    <a:pt x="8238" y="29"/>
                  </a:cubicBezTo>
                  <a:cubicBezTo>
                    <a:pt x="8238" y="45"/>
                    <a:pt x="8224" y="58"/>
                    <a:pt x="8208" y="58"/>
                  </a:cubicBezTo>
                  <a:cubicBezTo>
                    <a:pt x="8208" y="58"/>
                    <a:pt x="8208" y="58"/>
                    <a:pt x="8208" y="58"/>
                  </a:cubicBezTo>
                  <a:cubicBezTo>
                    <a:pt x="8192" y="58"/>
                    <a:pt x="8179" y="45"/>
                    <a:pt x="8179" y="29"/>
                  </a:cubicBezTo>
                  <a:close/>
                  <a:moveTo>
                    <a:pt x="8005" y="29"/>
                  </a:moveTo>
                  <a:cubicBezTo>
                    <a:pt x="8005" y="13"/>
                    <a:pt x="8018" y="0"/>
                    <a:pt x="8034" y="0"/>
                  </a:cubicBezTo>
                  <a:cubicBezTo>
                    <a:pt x="8034" y="0"/>
                    <a:pt x="8034" y="0"/>
                    <a:pt x="8034" y="0"/>
                  </a:cubicBezTo>
                  <a:cubicBezTo>
                    <a:pt x="8050" y="0"/>
                    <a:pt x="8064" y="13"/>
                    <a:pt x="8064" y="29"/>
                  </a:cubicBezTo>
                  <a:cubicBezTo>
                    <a:pt x="8064" y="29"/>
                    <a:pt x="8064" y="29"/>
                    <a:pt x="8064" y="29"/>
                  </a:cubicBezTo>
                  <a:cubicBezTo>
                    <a:pt x="8064" y="45"/>
                    <a:pt x="8050" y="58"/>
                    <a:pt x="8034" y="58"/>
                  </a:cubicBezTo>
                  <a:cubicBezTo>
                    <a:pt x="8034" y="58"/>
                    <a:pt x="8034" y="58"/>
                    <a:pt x="8034" y="58"/>
                  </a:cubicBezTo>
                  <a:cubicBezTo>
                    <a:pt x="8018" y="58"/>
                    <a:pt x="8005" y="45"/>
                    <a:pt x="8005" y="29"/>
                  </a:cubicBezTo>
                  <a:close/>
                  <a:moveTo>
                    <a:pt x="7831" y="29"/>
                  </a:moveTo>
                  <a:cubicBezTo>
                    <a:pt x="7831" y="13"/>
                    <a:pt x="7844" y="0"/>
                    <a:pt x="7860" y="0"/>
                  </a:cubicBezTo>
                  <a:cubicBezTo>
                    <a:pt x="7860" y="0"/>
                    <a:pt x="7860" y="0"/>
                    <a:pt x="7860" y="0"/>
                  </a:cubicBezTo>
                  <a:cubicBezTo>
                    <a:pt x="7876" y="0"/>
                    <a:pt x="7890" y="13"/>
                    <a:pt x="7890" y="29"/>
                  </a:cubicBezTo>
                  <a:cubicBezTo>
                    <a:pt x="7890" y="29"/>
                    <a:pt x="7890" y="29"/>
                    <a:pt x="7890" y="29"/>
                  </a:cubicBezTo>
                  <a:cubicBezTo>
                    <a:pt x="7890" y="45"/>
                    <a:pt x="7876" y="58"/>
                    <a:pt x="7860" y="58"/>
                  </a:cubicBezTo>
                  <a:cubicBezTo>
                    <a:pt x="7860" y="58"/>
                    <a:pt x="7860" y="58"/>
                    <a:pt x="7860" y="58"/>
                  </a:cubicBezTo>
                  <a:cubicBezTo>
                    <a:pt x="7844" y="58"/>
                    <a:pt x="7831" y="45"/>
                    <a:pt x="7831" y="29"/>
                  </a:cubicBezTo>
                  <a:close/>
                  <a:moveTo>
                    <a:pt x="7657" y="29"/>
                  </a:moveTo>
                  <a:cubicBezTo>
                    <a:pt x="7657" y="13"/>
                    <a:pt x="7670" y="0"/>
                    <a:pt x="7686" y="0"/>
                  </a:cubicBezTo>
                  <a:cubicBezTo>
                    <a:pt x="7686" y="0"/>
                    <a:pt x="7686" y="0"/>
                    <a:pt x="7686" y="0"/>
                  </a:cubicBezTo>
                  <a:cubicBezTo>
                    <a:pt x="7702" y="0"/>
                    <a:pt x="7716" y="13"/>
                    <a:pt x="7716" y="29"/>
                  </a:cubicBezTo>
                  <a:cubicBezTo>
                    <a:pt x="7716" y="29"/>
                    <a:pt x="7716" y="29"/>
                    <a:pt x="7716" y="29"/>
                  </a:cubicBezTo>
                  <a:cubicBezTo>
                    <a:pt x="7716" y="45"/>
                    <a:pt x="7702" y="58"/>
                    <a:pt x="7686" y="58"/>
                  </a:cubicBezTo>
                  <a:cubicBezTo>
                    <a:pt x="7686" y="58"/>
                    <a:pt x="7686" y="58"/>
                    <a:pt x="7686" y="58"/>
                  </a:cubicBezTo>
                  <a:cubicBezTo>
                    <a:pt x="7670" y="58"/>
                    <a:pt x="7657" y="45"/>
                    <a:pt x="7657" y="29"/>
                  </a:cubicBezTo>
                  <a:close/>
                  <a:moveTo>
                    <a:pt x="7483" y="29"/>
                  </a:moveTo>
                  <a:cubicBezTo>
                    <a:pt x="7483" y="13"/>
                    <a:pt x="7496" y="0"/>
                    <a:pt x="7512" y="0"/>
                  </a:cubicBezTo>
                  <a:cubicBezTo>
                    <a:pt x="7512" y="0"/>
                    <a:pt x="7512" y="0"/>
                    <a:pt x="7512" y="0"/>
                  </a:cubicBezTo>
                  <a:cubicBezTo>
                    <a:pt x="7528" y="0"/>
                    <a:pt x="7542" y="13"/>
                    <a:pt x="7542" y="29"/>
                  </a:cubicBezTo>
                  <a:cubicBezTo>
                    <a:pt x="7542" y="29"/>
                    <a:pt x="7542" y="29"/>
                    <a:pt x="7542" y="29"/>
                  </a:cubicBezTo>
                  <a:cubicBezTo>
                    <a:pt x="7542" y="45"/>
                    <a:pt x="7528" y="58"/>
                    <a:pt x="7512" y="58"/>
                  </a:cubicBezTo>
                  <a:cubicBezTo>
                    <a:pt x="7512" y="58"/>
                    <a:pt x="7512" y="58"/>
                    <a:pt x="7512" y="58"/>
                  </a:cubicBezTo>
                  <a:cubicBezTo>
                    <a:pt x="7496" y="58"/>
                    <a:pt x="7483" y="45"/>
                    <a:pt x="7483" y="29"/>
                  </a:cubicBezTo>
                  <a:close/>
                  <a:moveTo>
                    <a:pt x="7309" y="29"/>
                  </a:moveTo>
                  <a:cubicBezTo>
                    <a:pt x="7309" y="13"/>
                    <a:pt x="7322" y="0"/>
                    <a:pt x="7338" y="0"/>
                  </a:cubicBezTo>
                  <a:cubicBezTo>
                    <a:pt x="7338" y="0"/>
                    <a:pt x="7338" y="0"/>
                    <a:pt x="7338" y="0"/>
                  </a:cubicBezTo>
                  <a:cubicBezTo>
                    <a:pt x="7354" y="0"/>
                    <a:pt x="7367" y="13"/>
                    <a:pt x="7367" y="29"/>
                  </a:cubicBezTo>
                  <a:cubicBezTo>
                    <a:pt x="7367" y="29"/>
                    <a:pt x="7367" y="29"/>
                    <a:pt x="7367" y="29"/>
                  </a:cubicBezTo>
                  <a:cubicBezTo>
                    <a:pt x="7367" y="45"/>
                    <a:pt x="7354" y="58"/>
                    <a:pt x="7338" y="58"/>
                  </a:cubicBezTo>
                  <a:cubicBezTo>
                    <a:pt x="7338" y="58"/>
                    <a:pt x="7338" y="58"/>
                    <a:pt x="7338" y="58"/>
                  </a:cubicBezTo>
                  <a:cubicBezTo>
                    <a:pt x="7322" y="58"/>
                    <a:pt x="7309" y="45"/>
                    <a:pt x="7309" y="29"/>
                  </a:cubicBezTo>
                  <a:close/>
                  <a:moveTo>
                    <a:pt x="7135" y="29"/>
                  </a:moveTo>
                  <a:cubicBezTo>
                    <a:pt x="7135" y="13"/>
                    <a:pt x="7148" y="0"/>
                    <a:pt x="7164" y="0"/>
                  </a:cubicBezTo>
                  <a:cubicBezTo>
                    <a:pt x="7164" y="0"/>
                    <a:pt x="7164" y="0"/>
                    <a:pt x="7164" y="0"/>
                  </a:cubicBezTo>
                  <a:cubicBezTo>
                    <a:pt x="7180" y="0"/>
                    <a:pt x="7193" y="13"/>
                    <a:pt x="7193" y="29"/>
                  </a:cubicBezTo>
                  <a:cubicBezTo>
                    <a:pt x="7193" y="29"/>
                    <a:pt x="7193" y="29"/>
                    <a:pt x="7193" y="29"/>
                  </a:cubicBezTo>
                  <a:cubicBezTo>
                    <a:pt x="7193" y="45"/>
                    <a:pt x="7180" y="58"/>
                    <a:pt x="7164" y="58"/>
                  </a:cubicBezTo>
                  <a:cubicBezTo>
                    <a:pt x="7164" y="58"/>
                    <a:pt x="7164" y="58"/>
                    <a:pt x="7164" y="58"/>
                  </a:cubicBezTo>
                  <a:cubicBezTo>
                    <a:pt x="7148" y="58"/>
                    <a:pt x="7135" y="45"/>
                    <a:pt x="7135" y="29"/>
                  </a:cubicBezTo>
                  <a:close/>
                  <a:moveTo>
                    <a:pt x="6961" y="29"/>
                  </a:moveTo>
                  <a:cubicBezTo>
                    <a:pt x="6961" y="13"/>
                    <a:pt x="6974" y="0"/>
                    <a:pt x="6990" y="0"/>
                  </a:cubicBezTo>
                  <a:cubicBezTo>
                    <a:pt x="6990" y="0"/>
                    <a:pt x="6990" y="0"/>
                    <a:pt x="6990" y="0"/>
                  </a:cubicBezTo>
                  <a:cubicBezTo>
                    <a:pt x="7006" y="0"/>
                    <a:pt x="7019" y="13"/>
                    <a:pt x="7019" y="29"/>
                  </a:cubicBezTo>
                  <a:cubicBezTo>
                    <a:pt x="7019" y="29"/>
                    <a:pt x="7019" y="29"/>
                    <a:pt x="7019" y="29"/>
                  </a:cubicBezTo>
                  <a:cubicBezTo>
                    <a:pt x="7019" y="45"/>
                    <a:pt x="7006" y="58"/>
                    <a:pt x="6990" y="58"/>
                  </a:cubicBezTo>
                  <a:cubicBezTo>
                    <a:pt x="6990" y="58"/>
                    <a:pt x="6990" y="58"/>
                    <a:pt x="6990" y="58"/>
                  </a:cubicBezTo>
                  <a:cubicBezTo>
                    <a:pt x="6974" y="58"/>
                    <a:pt x="6961" y="45"/>
                    <a:pt x="6961" y="29"/>
                  </a:cubicBezTo>
                  <a:close/>
                  <a:moveTo>
                    <a:pt x="6787" y="29"/>
                  </a:moveTo>
                  <a:cubicBezTo>
                    <a:pt x="6787" y="13"/>
                    <a:pt x="6800" y="0"/>
                    <a:pt x="6816" y="0"/>
                  </a:cubicBezTo>
                  <a:cubicBezTo>
                    <a:pt x="6816" y="0"/>
                    <a:pt x="6816" y="0"/>
                    <a:pt x="6816" y="0"/>
                  </a:cubicBezTo>
                  <a:cubicBezTo>
                    <a:pt x="6832" y="0"/>
                    <a:pt x="6845" y="13"/>
                    <a:pt x="6845" y="29"/>
                  </a:cubicBezTo>
                  <a:cubicBezTo>
                    <a:pt x="6845" y="29"/>
                    <a:pt x="6845" y="29"/>
                    <a:pt x="6845" y="29"/>
                  </a:cubicBezTo>
                  <a:cubicBezTo>
                    <a:pt x="6845" y="45"/>
                    <a:pt x="6832" y="58"/>
                    <a:pt x="6816" y="58"/>
                  </a:cubicBezTo>
                  <a:cubicBezTo>
                    <a:pt x="6816" y="58"/>
                    <a:pt x="6816" y="58"/>
                    <a:pt x="6816" y="58"/>
                  </a:cubicBezTo>
                  <a:cubicBezTo>
                    <a:pt x="6800" y="58"/>
                    <a:pt x="6787" y="45"/>
                    <a:pt x="6787" y="29"/>
                  </a:cubicBezTo>
                  <a:close/>
                  <a:moveTo>
                    <a:pt x="6613" y="29"/>
                  </a:moveTo>
                  <a:cubicBezTo>
                    <a:pt x="6613" y="13"/>
                    <a:pt x="6626" y="0"/>
                    <a:pt x="6642" y="0"/>
                  </a:cubicBezTo>
                  <a:cubicBezTo>
                    <a:pt x="6642" y="0"/>
                    <a:pt x="6642" y="0"/>
                    <a:pt x="6642" y="0"/>
                  </a:cubicBezTo>
                  <a:cubicBezTo>
                    <a:pt x="6658" y="0"/>
                    <a:pt x="6671" y="13"/>
                    <a:pt x="6671" y="29"/>
                  </a:cubicBezTo>
                  <a:cubicBezTo>
                    <a:pt x="6671" y="29"/>
                    <a:pt x="6671" y="29"/>
                    <a:pt x="6671" y="29"/>
                  </a:cubicBezTo>
                  <a:cubicBezTo>
                    <a:pt x="6671" y="45"/>
                    <a:pt x="6658" y="58"/>
                    <a:pt x="6642" y="58"/>
                  </a:cubicBezTo>
                  <a:cubicBezTo>
                    <a:pt x="6642" y="58"/>
                    <a:pt x="6642" y="58"/>
                    <a:pt x="6642" y="58"/>
                  </a:cubicBezTo>
                  <a:cubicBezTo>
                    <a:pt x="6626" y="58"/>
                    <a:pt x="6613" y="45"/>
                    <a:pt x="6613" y="29"/>
                  </a:cubicBezTo>
                  <a:close/>
                  <a:moveTo>
                    <a:pt x="10790" y="29"/>
                  </a:moveTo>
                  <a:cubicBezTo>
                    <a:pt x="10790" y="13"/>
                    <a:pt x="10803" y="0"/>
                    <a:pt x="10819" y="0"/>
                  </a:cubicBezTo>
                  <a:cubicBezTo>
                    <a:pt x="10819" y="0"/>
                    <a:pt x="10819" y="0"/>
                    <a:pt x="10819" y="0"/>
                  </a:cubicBezTo>
                  <a:cubicBezTo>
                    <a:pt x="10835" y="0"/>
                    <a:pt x="10848" y="13"/>
                    <a:pt x="10848" y="29"/>
                  </a:cubicBezTo>
                  <a:cubicBezTo>
                    <a:pt x="10848" y="29"/>
                    <a:pt x="10848" y="29"/>
                    <a:pt x="10848" y="29"/>
                  </a:cubicBezTo>
                  <a:cubicBezTo>
                    <a:pt x="10848" y="45"/>
                    <a:pt x="10835" y="58"/>
                    <a:pt x="10819" y="58"/>
                  </a:cubicBezTo>
                  <a:cubicBezTo>
                    <a:pt x="10819" y="58"/>
                    <a:pt x="10819" y="58"/>
                    <a:pt x="10819" y="58"/>
                  </a:cubicBezTo>
                  <a:cubicBezTo>
                    <a:pt x="10803" y="58"/>
                    <a:pt x="10790" y="45"/>
                    <a:pt x="10790" y="29"/>
                  </a:cubicBezTo>
                  <a:close/>
                  <a:moveTo>
                    <a:pt x="10616" y="29"/>
                  </a:moveTo>
                  <a:cubicBezTo>
                    <a:pt x="10616" y="13"/>
                    <a:pt x="10629" y="0"/>
                    <a:pt x="10645" y="0"/>
                  </a:cubicBezTo>
                  <a:cubicBezTo>
                    <a:pt x="10645" y="0"/>
                    <a:pt x="10645" y="0"/>
                    <a:pt x="10645" y="0"/>
                  </a:cubicBezTo>
                  <a:cubicBezTo>
                    <a:pt x="10661" y="0"/>
                    <a:pt x="10674" y="13"/>
                    <a:pt x="10674" y="29"/>
                  </a:cubicBezTo>
                  <a:cubicBezTo>
                    <a:pt x="10674" y="29"/>
                    <a:pt x="10674" y="29"/>
                    <a:pt x="10674" y="29"/>
                  </a:cubicBezTo>
                  <a:cubicBezTo>
                    <a:pt x="10674" y="45"/>
                    <a:pt x="10661" y="58"/>
                    <a:pt x="10645" y="58"/>
                  </a:cubicBezTo>
                  <a:cubicBezTo>
                    <a:pt x="10645" y="58"/>
                    <a:pt x="10645" y="58"/>
                    <a:pt x="10645" y="58"/>
                  </a:cubicBezTo>
                  <a:cubicBezTo>
                    <a:pt x="10629" y="58"/>
                    <a:pt x="10616" y="45"/>
                    <a:pt x="10616" y="29"/>
                  </a:cubicBezTo>
                  <a:close/>
                  <a:moveTo>
                    <a:pt x="10442" y="29"/>
                  </a:moveTo>
                  <a:cubicBezTo>
                    <a:pt x="10442" y="13"/>
                    <a:pt x="10455" y="0"/>
                    <a:pt x="10471" y="0"/>
                  </a:cubicBezTo>
                  <a:cubicBezTo>
                    <a:pt x="10471" y="0"/>
                    <a:pt x="10471" y="0"/>
                    <a:pt x="10471" y="0"/>
                  </a:cubicBezTo>
                  <a:cubicBezTo>
                    <a:pt x="10487" y="0"/>
                    <a:pt x="10500" y="13"/>
                    <a:pt x="10500" y="29"/>
                  </a:cubicBezTo>
                  <a:cubicBezTo>
                    <a:pt x="10500" y="29"/>
                    <a:pt x="10500" y="29"/>
                    <a:pt x="10500" y="29"/>
                  </a:cubicBezTo>
                  <a:cubicBezTo>
                    <a:pt x="10500" y="45"/>
                    <a:pt x="10487" y="58"/>
                    <a:pt x="10471" y="58"/>
                  </a:cubicBezTo>
                  <a:cubicBezTo>
                    <a:pt x="10471" y="58"/>
                    <a:pt x="10471" y="58"/>
                    <a:pt x="10471" y="58"/>
                  </a:cubicBezTo>
                  <a:cubicBezTo>
                    <a:pt x="10455" y="58"/>
                    <a:pt x="10442" y="45"/>
                    <a:pt x="10442" y="29"/>
                  </a:cubicBezTo>
                  <a:close/>
                  <a:moveTo>
                    <a:pt x="10268" y="29"/>
                  </a:moveTo>
                  <a:cubicBezTo>
                    <a:pt x="10268" y="13"/>
                    <a:pt x="10281" y="0"/>
                    <a:pt x="10297" y="0"/>
                  </a:cubicBezTo>
                  <a:cubicBezTo>
                    <a:pt x="10297" y="0"/>
                    <a:pt x="10297" y="0"/>
                    <a:pt x="10297" y="0"/>
                  </a:cubicBezTo>
                  <a:cubicBezTo>
                    <a:pt x="10313" y="0"/>
                    <a:pt x="10326" y="13"/>
                    <a:pt x="10326" y="29"/>
                  </a:cubicBezTo>
                  <a:cubicBezTo>
                    <a:pt x="10326" y="29"/>
                    <a:pt x="10326" y="29"/>
                    <a:pt x="10326" y="29"/>
                  </a:cubicBezTo>
                  <a:cubicBezTo>
                    <a:pt x="10326" y="45"/>
                    <a:pt x="10313" y="58"/>
                    <a:pt x="10297" y="58"/>
                  </a:cubicBezTo>
                  <a:cubicBezTo>
                    <a:pt x="10297" y="58"/>
                    <a:pt x="10297" y="58"/>
                    <a:pt x="10297" y="58"/>
                  </a:cubicBezTo>
                  <a:cubicBezTo>
                    <a:pt x="10281" y="58"/>
                    <a:pt x="10268" y="45"/>
                    <a:pt x="10268" y="29"/>
                  </a:cubicBezTo>
                  <a:close/>
                  <a:moveTo>
                    <a:pt x="10094" y="29"/>
                  </a:moveTo>
                  <a:cubicBezTo>
                    <a:pt x="10094" y="13"/>
                    <a:pt x="10107" y="0"/>
                    <a:pt x="10123" y="0"/>
                  </a:cubicBezTo>
                  <a:cubicBezTo>
                    <a:pt x="10123" y="0"/>
                    <a:pt x="10123" y="0"/>
                    <a:pt x="10123" y="0"/>
                  </a:cubicBezTo>
                  <a:cubicBezTo>
                    <a:pt x="10139" y="0"/>
                    <a:pt x="10152" y="13"/>
                    <a:pt x="10152" y="29"/>
                  </a:cubicBezTo>
                  <a:cubicBezTo>
                    <a:pt x="10152" y="29"/>
                    <a:pt x="10152" y="29"/>
                    <a:pt x="10152" y="29"/>
                  </a:cubicBezTo>
                  <a:cubicBezTo>
                    <a:pt x="10152" y="45"/>
                    <a:pt x="10139" y="58"/>
                    <a:pt x="10123" y="58"/>
                  </a:cubicBezTo>
                  <a:cubicBezTo>
                    <a:pt x="10123" y="58"/>
                    <a:pt x="10123" y="58"/>
                    <a:pt x="10123" y="58"/>
                  </a:cubicBezTo>
                  <a:cubicBezTo>
                    <a:pt x="10107" y="58"/>
                    <a:pt x="10094" y="45"/>
                    <a:pt x="10094" y="29"/>
                  </a:cubicBezTo>
                  <a:close/>
                  <a:moveTo>
                    <a:pt x="9920" y="29"/>
                  </a:moveTo>
                  <a:cubicBezTo>
                    <a:pt x="9920" y="13"/>
                    <a:pt x="9933" y="0"/>
                    <a:pt x="9949" y="0"/>
                  </a:cubicBezTo>
                  <a:cubicBezTo>
                    <a:pt x="9949" y="0"/>
                    <a:pt x="9949" y="0"/>
                    <a:pt x="9949" y="0"/>
                  </a:cubicBezTo>
                  <a:cubicBezTo>
                    <a:pt x="9965" y="0"/>
                    <a:pt x="9978" y="13"/>
                    <a:pt x="9978" y="29"/>
                  </a:cubicBezTo>
                  <a:cubicBezTo>
                    <a:pt x="9978" y="29"/>
                    <a:pt x="9978" y="29"/>
                    <a:pt x="9978" y="29"/>
                  </a:cubicBezTo>
                  <a:cubicBezTo>
                    <a:pt x="9978" y="45"/>
                    <a:pt x="9965" y="58"/>
                    <a:pt x="9949" y="58"/>
                  </a:cubicBezTo>
                  <a:cubicBezTo>
                    <a:pt x="9949" y="58"/>
                    <a:pt x="9949" y="58"/>
                    <a:pt x="9949" y="58"/>
                  </a:cubicBezTo>
                  <a:cubicBezTo>
                    <a:pt x="9933" y="58"/>
                    <a:pt x="9920" y="45"/>
                    <a:pt x="9920" y="29"/>
                  </a:cubicBezTo>
                  <a:close/>
                  <a:moveTo>
                    <a:pt x="9746" y="29"/>
                  </a:moveTo>
                  <a:cubicBezTo>
                    <a:pt x="9746" y="13"/>
                    <a:pt x="9759" y="0"/>
                    <a:pt x="9775" y="0"/>
                  </a:cubicBezTo>
                  <a:cubicBezTo>
                    <a:pt x="9775" y="0"/>
                    <a:pt x="9775" y="0"/>
                    <a:pt x="9775" y="0"/>
                  </a:cubicBezTo>
                  <a:cubicBezTo>
                    <a:pt x="9791" y="0"/>
                    <a:pt x="9804" y="13"/>
                    <a:pt x="9804" y="29"/>
                  </a:cubicBezTo>
                  <a:cubicBezTo>
                    <a:pt x="9804" y="29"/>
                    <a:pt x="9804" y="29"/>
                    <a:pt x="9804" y="29"/>
                  </a:cubicBezTo>
                  <a:cubicBezTo>
                    <a:pt x="9804" y="45"/>
                    <a:pt x="9791" y="58"/>
                    <a:pt x="9775" y="58"/>
                  </a:cubicBezTo>
                  <a:cubicBezTo>
                    <a:pt x="9775" y="58"/>
                    <a:pt x="9775" y="58"/>
                    <a:pt x="9775" y="58"/>
                  </a:cubicBezTo>
                  <a:cubicBezTo>
                    <a:pt x="9759" y="58"/>
                    <a:pt x="9746" y="45"/>
                    <a:pt x="9746" y="29"/>
                  </a:cubicBezTo>
                  <a:close/>
                  <a:moveTo>
                    <a:pt x="9572" y="29"/>
                  </a:moveTo>
                  <a:cubicBezTo>
                    <a:pt x="9572" y="13"/>
                    <a:pt x="9585" y="0"/>
                    <a:pt x="9601" y="0"/>
                  </a:cubicBezTo>
                  <a:cubicBezTo>
                    <a:pt x="9601" y="0"/>
                    <a:pt x="9601" y="0"/>
                    <a:pt x="9601" y="0"/>
                  </a:cubicBezTo>
                  <a:cubicBezTo>
                    <a:pt x="9617" y="0"/>
                    <a:pt x="9630" y="13"/>
                    <a:pt x="9630" y="29"/>
                  </a:cubicBezTo>
                  <a:cubicBezTo>
                    <a:pt x="9630" y="29"/>
                    <a:pt x="9630" y="29"/>
                    <a:pt x="9630" y="29"/>
                  </a:cubicBezTo>
                  <a:cubicBezTo>
                    <a:pt x="9630" y="45"/>
                    <a:pt x="9617" y="58"/>
                    <a:pt x="9601" y="58"/>
                  </a:cubicBezTo>
                  <a:cubicBezTo>
                    <a:pt x="9601" y="58"/>
                    <a:pt x="9601" y="58"/>
                    <a:pt x="9601" y="58"/>
                  </a:cubicBezTo>
                  <a:cubicBezTo>
                    <a:pt x="9585" y="58"/>
                    <a:pt x="9572" y="45"/>
                    <a:pt x="9572" y="29"/>
                  </a:cubicBezTo>
                  <a:close/>
                  <a:moveTo>
                    <a:pt x="9398" y="29"/>
                  </a:moveTo>
                  <a:cubicBezTo>
                    <a:pt x="9398" y="13"/>
                    <a:pt x="9411" y="0"/>
                    <a:pt x="9427" y="0"/>
                  </a:cubicBezTo>
                  <a:cubicBezTo>
                    <a:pt x="9427" y="0"/>
                    <a:pt x="9427" y="0"/>
                    <a:pt x="9427" y="0"/>
                  </a:cubicBezTo>
                  <a:cubicBezTo>
                    <a:pt x="9443" y="0"/>
                    <a:pt x="9456" y="13"/>
                    <a:pt x="9456" y="29"/>
                  </a:cubicBezTo>
                  <a:cubicBezTo>
                    <a:pt x="9456" y="29"/>
                    <a:pt x="9456" y="29"/>
                    <a:pt x="9456" y="29"/>
                  </a:cubicBezTo>
                  <a:cubicBezTo>
                    <a:pt x="9456" y="45"/>
                    <a:pt x="9443" y="58"/>
                    <a:pt x="9427" y="58"/>
                  </a:cubicBezTo>
                  <a:cubicBezTo>
                    <a:pt x="9427" y="58"/>
                    <a:pt x="9427" y="58"/>
                    <a:pt x="9427" y="58"/>
                  </a:cubicBezTo>
                  <a:cubicBezTo>
                    <a:pt x="9411" y="58"/>
                    <a:pt x="9398" y="45"/>
                    <a:pt x="9398" y="29"/>
                  </a:cubicBezTo>
                  <a:close/>
                  <a:moveTo>
                    <a:pt x="9224" y="29"/>
                  </a:moveTo>
                  <a:cubicBezTo>
                    <a:pt x="9224" y="13"/>
                    <a:pt x="9237" y="0"/>
                    <a:pt x="9253" y="0"/>
                  </a:cubicBezTo>
                  <a:cubicBezTo>
                    <a:pt x="9253" y="0"/>
                    <a:pt x="9253" y="0"/>
                    <a:pt x="9253" y="0"/>
                  </a:cubicBezTo>
                  <a:cubicBezTo>
                    <a:pt x="9269" y="0"/>
                    <a:pt x="9282" y="13"/>
                    <a:pt x="9282" y="29"/>
                  </a:cubicBezTo>
                  <a:cubicBezTo>
                    <a:pt x="9282" y="29"/>
                    <a:pt x="9282" y="29"/>
                    <a:pt x="9282" y="29"/>
                  </a:cubicBezTo>
                  <a:cubicBezTo>
                    <a:pt x="9282" y="45"/>
                    <a:pt x="9269" y="58"/>
                    <a:pt x="9253" y="58"/>
                  </a:cubicBezTo>
                  <a:cubicBezTo>
                    <a:pt x="9253" y="58"/>
                    <a:pt x="9253" y="58"/>
                    <a:pt x="9253" y="58"/>
                  </a:cubicBezTo>
                  <a:cubicBezTo>
                    <a:pt x="9237" y="58"/>
                    <a:pt x="9224" y="45"/>
                    <a:pt x="9224" y="29"/>
                  </a:cubicBezTo>
                  <a:close/>
                  <a:moveTo>
                    <a:pt x="9050" y="29"/>
                  </a:moveTo>
                  <a:cubicBezTo>
                    <a:pt x="9050" y="13"/>
                    <a:pt x="9062" y="0"/>
                    <a:pt x="9079" y="0"/>
                  </a:cubicBezTo>
                  <a:cubicBezTo>
                    <a:pt x="9079" y="0"/>
                    <a:pt x="9079" y="0"/>
                    <a:pt x="9079" y="0"/>
                  </a:cubicBezTo>
                  <a:cubicBezTo>
                    <a:pt x="9095" y="0"/>
                    <a:pt x="9108" y="13"/>
                    <a:pt x="9108" y="29"/>
                  </a:cubicBezTo>
                  <a:cubicBezTo>
                    <a:pt x="9108" y="29"/>
                    <a:pt x="9108" y="29"/>
                    <a:pt x="9108" y="29"/>
                  </a:cubicBezTo>
                  <a:cubicBezTo>
                    <a:pt x="9108" y="45"/>
                    <a:pt x="9095" y="58"/>
                    <a:pt x="9079" y="58"/>
                  </a:cubicBezTo>
                  <a:cubicBezTo>
                    <a:pt x="9079" y="58"/>
                    <a:pt x="9079" y="58"/>
                    <a:pt x="9079" y="58"/>
                  </a:cubicBezTo>
                  <a:cubicBezTo>
                    <a:pt x="9062" y="58"/>
                    <a:pt x="9050" y="45"/>
                    <a:pt x="9050" y="29"/>
                  </a:cubicBezTo>
                  <a:close/>
                  <a:moveTo>
                    <a:pt x="8876" y="29"/>
                  </a:moveTo>
                  <a:cubicBezTo>
                    <a:pt x="8876" y="13"/>
                    <a:pt x="8888" y="0"/>
                    <a:pt x="8905" y="0"/>
                  </a:cubicBezTo>
                  <a:cubicBezTo>
                    <a:pt x="8905" y="0"/>
                    <a:pt x="8905" y="0"/>
                    <a:pt x="8905" y="0"/>
                  </a:cubicBezTo>
                  <a:cubicBezTo>
                    <a:pt x="8921" y="0"/>
                    <a:pt x="8934" y="13"/>
                    <a:pt x="8934" y="29"/>
                  </a:cubicBezTo>
                  <a:cubicBezTo>
                    <a:pt x="8934" y="29"/>
                    <a:pt x="8934" y="29"/>
                    <a:pt x="8934" y="29"/>
                  </a:cubicBezTo>
                  <a:cubicBezTo>
                    <a:pt x="8934" y="45"/>
                    <a:pt x="8921" y="58"/>
                    <a:pt x="8905" y="58"/>
                  </a:cubicBezTo>
                  <a:cubicBezTo>
                    <a:pt x="8905" y="58"/>
                    <a:pt x="8905" y="58"/>
                    <a:pt x="8905" y="58"/>
                  </a:cubicBezTo>
                  <a:cubicBezTo>
                    <a:pt x="8888" y="58"/>
                    <a:pt x="8876" y="45"/>
                    <a:pt x="8876" y="29"/>
                  </a:cubicBezTo>
                  <a:close/>
                  <a:moveTo>
                    <a:pt x="13052" y="29"/>
                  </a:moveTo>
                  <a:cubicBezTo>
                    <a:pt x="13052" y="13"/>
                    <a:pt x="13066" y="0"/>
                    <a:pt x="13082" y="0"/>
                  </a:cubicBezTo>
                  <a:cubicBezTo>
                    <a:pt x="13082" y="0"/>
                    <a:pt x="13082" y="0"/>
                    <a:pt x="13082" y="0"/>
                  </a:cubicBezTo>
                  <a:cubicBezTo>
                    <a:pt x="13098" y="0"/>
                    <a:pt x="13111" y="13"/>
                    <a:pt x="13111" y="29"/>
                  </a:cubicBezTo>
                  <a:cubicBezTo>
                    <a:pt x="13111" y="29"/>
                    <a:pt x="13111" y="29"/>
                    <a:pt x="13111" y="29"/>
                  </a:cubicBezTo>
                  <a:cubicBezTo>
                    <a:pt x="13111" y="45"/>
                    <a:pt x="13098" y="58"/>
                    <a:pt x="13082" y="58"/>
                  </a:cubicBezTo>
                  <a:cubicBezTo>
                    <a:pt x="13082" y="58"/>
                    <a:pt x="13082" y="58"/>
                    <a:pt x="13082" y="58"/>
                  </a:cubicBezTo>
                  <a:cubicBezTo>
                    <a:pt x="13066" y="58"/>
                    <a:pt x="13052" y="45"/>
                    <a:pt x="13052" y="29"/>
                  </a:cubicBezTo>
                  <a:close/>
                  <a:moveTo>
                    <a:pt x="12878" y="29"/>
                  </a:moveTo>
                  <a:cubicBezTo>
                    <a:pt x="12878" y="13"/>
                    <a:pt x="12892" y="0"/>
                    <a:pt x="12908" y="0"/>
                  </a:cubicBezTo>
                  <a:cubicBezTo>
                    <a:pt x="12908" y="0"/>
                    <a:pt x="12908" y="0"/>
                    <a:pt x="12908" y="0"/>
                  </a:cubicBezTo>
                  <a:cubicBezTo>
                    <a:pt x="12924" y="0"/>
                    <a:pt x="12937" y="13"/>
                    <a:pt x="12937" y="29"/>
                  </a:cubicBezTo>
                  <a:cubicBezTo>
                    <a:pt x="12937" y="29"/>
                    <a:pt x="12937" y="29"/>
                    <a:pt x="12937" y="29"/>
                  </a:cubicBezTo>
                  <a:cubicBezTo>
                    <a:pt x="12937" y="45"/>
                    <a:pt x="12924" y="58"/>
                    <a:pt x="12908" y="58"/>
                  </a:cubicBezTo>
                  <a:cubicBezTo>
                    <a:pt x="12908" y="58"/>
                    <a:pt x="12908" y="58"/>
                    <a:pt x="12908" y="58"/>
                  </a:cubicBezTo>
                  <a:cubicBezTo>
                    <a:pt x="12892" y="58"/>
                    <a:pt x="12878" y="45"/>
                    <a:pt x="12878" y="29"/>
                  </a:cubicBezTo>
                  <a:close/>
                  <a:moveTo>
                    <a:pt x="12704" y="29"/>
                  </a:moveTo>
                  <a:cubicBezTo>
                    <a:pt x="12704" y="13"/>
                    <a:pt x="12717" y="0"/>
                    <a:pt x="12734" y="0"/>
                  </a:cubicBezTo>
                  <a:cubicBezTo>
                    <a:pt x="12734" y="0"/>
                    <a:pt x="12734" y="0"/>
                    <a:pt x="12734" y="0"/>
                  </a:cubicBezTo>
                  <a:cubicBezTo>
                    <a:pt x="12750" y="0"/>
                    <a:pt x="12762" y="13"/>
                    <a:pt x="12762" y="29"/>
                  </a:cubicBezTo>
                  <a:cubicBezTo>
                    <a:pt x="12762" y="29"/>
                    <a:pt x="12762" y="29"/>
                    <a:pt x="12762" y="29"/>
                  </a:cubicBezTo>
                  <a:cubicBezTo>
                    <a:pt x="12762" y="45"/>
                    <a:pt x="12750" y="58"/>
                    <a:pt x="12734" y="58"/>
                  </a:cubicBezTo>
                  <a:cubicBezTo>
                    <a:pt x="12734" y="58"/>
                    <a:pt x="12734" y="58"/>
                    <a:pt x="12734" y="58"/>
                  </a:cubicBezTo>
                  <a:cubicBezTo>
                    <a:pt x="12717" y="58"/>
                    <a:pt x="12704" y="45"/>
                    <a:pt x="12704" y="29"/>
                  </a:cubicBezTo>
                  <a:close/>
                  <a:moveTo>
                    <a:pt x="12530" y="29"/>
                  </a:moveTo>
                  <a:cubicBezTo>
                    <a:pt x="12530" y="13"/>
                    <a:pt x="12544" y="0"/>
                    <a:pt x="12560" y="0"/>
                  </a:cubicBezTo>
                  <a:cubicBezTo>
                    <a:pt x="12560" y="0"/>
                    <a:pt x="12560" y="0"/>
                    <a:pt x="12560" y="0"/>
                  </a:cubicBezTo>
                  <a:cubicBezTo>
                    <a:pt x="12576" y="0"/>
                    <a:pt x="12588" y="13"/>
                    <a:pt x="12588" y="29"/>
                  </a:cubicBezTo>
                  <a:cubicBezTo>
                    <a:pt x="12588" y="29"/>
                    <a:pt x="12588" y="29"/>
                    <a:pt x="12588" y="29"/>
                  </a:cubicBezTo>
                  <a:cubicBezTo>
                    <a:pt x="12588" y="45"/>
                    <a:pt x="12576" y="58"/>
                    <a:pt x="12560" y="58"/>
                  </a:cubicBezTo>
                  <a:cubicBezTo>
                    <a:pt x="12560" y="58"/>
                    <a:pt x="12560" y="58"/>
                    <a:pt x="12560" y="58"/>
                  </a:cubicBezTo>
                  <a:cubicBezTo>
                    <a:pt x="12544" y="58"/>
                    <a:pt x="12530" y="45"/>
                    <a:pt x="12530" y="29"/>
                  </a:cubicBezTo>
                  <a:close/>
                  <a:moveTo>
                    <a:pt x="12356" y="29"/>
                  </a:moveTo>
                  <a:cubicBezTo>
                    <a:pt x="12356" y="13"/>
                    <a:pt x="12369" y="0"/>
                    <a:pt x="12386" y="0"/>
                  </a:cubicBezTo>
                  <a:cubicBezTo>
                    <a:pt x="12386" y="0"/>
                    <a:pt x="12386" y="0"/>
                    <a:pt x="12386" y="0"/>
                  </a:cubicBezTo>
                  <a:cubicBezTo>
                    <a:pt x="12402" y="0"/>
                    <a:pt x="12414" y="13"/>
                    <a:pt x="12414" y="29"/>
                  </a:cubicBezTo>
                  <a:cubicBezTo>
                    <a:pt x="12414" y="29"/>
                    <a:pt x="12414" y="29"/>
                    <a:pt x="12414" y="29"/>
                  </a:cubicBezTo>
                  <a:cubicBezTo>
                    <a:pt x="12414" y="45"/>
                    <a:pt x="12402" y="58"/>
                    <a:pt x="12386" y="58"/>
                  </a:cubicBezTo>
                  <a:cubicBezTo>
                    <a:pt x="12386" y="58"/>
                    <a:pt x="12386" y="58"/>
                    <a:pt x="12386" y="58"/>
                  </a:cubicBezTo>
                  <a:cubicBezTo>
                    <a:pt x="12369" y="58"/>
                    <a:pt x="12356" y="45"/>
                    <a:pt x="12356" y="29"/>
                  </a:cubicBezTo>
                  <a:close/>
                  <a:moveTo>
                    <a:pt x="12182" y="29"/>
                  </a:moveTo>
                  <a:cubicBezTo>
                    <a:pt x="12182" y="13"/>
                    <a:pt x="12195" y="0"/>
                    <a:pt x="12211" y="0"/>
                  </a:cubicBezTo>
                  <a:cubicBezTo>
                    <a:pt x="12211" y="0"/>
                    <a:pt x="12211" y="0"/>
                    <a:pt x="12211" y="0"/>
                  </a:cubicBezTo>
                  <a:cubicBezTo>
                    <a:pt x="12228" y="0"/>
                    <a:pt x="12240" y="13"/>
                    <a:pt x="12240" y="29"/>
                  </a:cubicBezTo>
                  <a:cubicBezTo>
                    <a:pt x="12240" y="29"/>
                    <a:pt x="12240" y="29"/>
                    <a:pt x="12240" y="29"/>
                  </a:cubicBezTo>
                  <a:cubicBezTo>
                    <a:pt x="12240" y="45"/>
                    <a:pt x="12228" y="58"/>
                    <a:pt x="12212" y="58"/>
                  </a:cubicBezTo>
                  <a:cubicBezTo>
                    <a:pt x="12212" y="58"/>
                    <a:pt x="12212" y="58"/>
                    <a:pt x="12212" y="58"/>
                  </a:cubicBezTo>
                  <a:cubicBezTo>
                    <a:pt x="12195" y="58"/>
                    <a:pt x="12182" y="45"/>
                    <a:pt x="12182" y="29"/>
                  </a:cubicBezTo>
                  <a:close/>
                  <a:moveTo>
                    <a:pt x="12008" y="29"/>
                  </a:moveTo>
                  <a:cubicBezTo>
                    <a:pt x="12008" y="13"/>
                    <a:pt x="12021" y="0"/>
                    <a:pt x="12037" y="0"/>
                  </a:cubicBezTo>
                  <a:cubicBezTo>
                    <a:pt x="12037" y="0"/>
                    <a:pt x="12037" y="0"/>
                    <a:pt x="12037" y="0"/>
                  </a:cubicBezTo>
                  <a:cubicBezTo>
                    <a:pt x="12054" y="0"/>
                    <a:pt x="12066" y="13"/>
                    <a:pt x="12066" y="29"/>
                  </a:cubicBezTo>
                  <a:cubicBezTo>
                    <a:pt x="12066" y="29"/>
                    <a:pt x="12066" y="29"/>
                    <a:pt x="12066" y="29"/>
                  </a:cubicBezTo>
                  <a:cubicBezTo>
                    <a:pt x="12066" y="45"/>
                    <a:pt x="12054" y="58"/>
                    <a:pt x="12037" y="58"/>
                  </a:cubicBezTo>
                  <a:cubicBezTo>
                    <a:pt x="12037" y="58"/>
                    <a:pt x="12037" y="58"/>
                    <a:pt x="12037" y="58"/>
                  </a:cubicBezTo>
                  <a:cubicBezTo>
                    <a:pt x="12021" y="58"/>
                    <a:pt x="12008" y="45"/>
                    <a:pt x="12008" y="29"/>
                  </a:cubicBezTo>
                  <a:close/>
                  <a:moveTo>
                    <a:pt x="11834" y="29"/>
                  </a:moveTo>
                  <a:cubicBezTo>
                    <a:pt x="11834" y="13"/>
                    <a:pt x="11847" y="0"/>
                    <a:pt x="11863" y="0"/>
                  </a:cubicBezTo>
                  <a:cubicBezTo>
                    <a:pt x="11863" y="0"/>
                    <a:pt x="11863" y="0"/>
                    <a:pt x="11863" y="0"/>
                  </a:cubicBezTo>
                  <a:cubicBezTo>
                    <a:pt x="11879" y="0"/>
                    <a:pt x="11892" y="13"/>
                    <a:pt x="11892" y="29"/>
                  </a:cubicBezTo>
                  <a:cubicBezTo>
                    <a:pt x="11892" y="29"/>
                    <a:pt x="11892" y="29"/>
                    <a:pt x="11892" y="29"/>
                  </a:cubicBezTo>
                  <a:cubicBezTo>
                    <a:pt x="11892" y="45"/>
                    <a:pt x="11879" y="58"/>
                    <a:pt x="11863" y="58"/>
                  </a:cubicBezTo>
                  <a:cubicBezTo>
                    <a:pt x="11863" y="58"/>
                    <a:pt x="11863" y="58"/>
                    <a:pt x="11863" y="58"/>
                  </a:cubicBezTo>
                  <a:cubicBezTo>
                    <a:pt x="11847" y="58"/>
                    <a:pt x="11834" y="45"/>
                    <a:pt x="11834" y="29"/>
                  </a:cubicBezTo>
                  <a:close/>
                  <a:moveTo>
                    <a:pt x="11660" y="29"/>
                  </a:moveTo>
                  <a:cubicBezTo>
                    <a:pt x="11660" y="13"/>
                    <a:pt x="11673" y="0"/>
                    <a:pt x="11689" y="0"/>
                  </a:cubicBezTo>
                  <a:cubicBezTo>
                    <a:pt x="11689" y="0"/>
                    <a:pt x="11689" y="0"/>
                    <a:pt x="11689" y="0"/>
                  </a:cubicBezTo>
                  <a:cubicBezTo>
                    <a:pt x="11705" y="0"/>
                    <a:pt x="11718" y="13"/>
                    <a:pt x="11718" y="29"/>
                  </a:cubicBezTo>
                  <a:cubicBezTo>
                    <a:pt x="11718" y="29"/>
                    <a:pt x="11718" y="29"/>
                    <a:pt x="11718" y="29"/>
                  </a:cubicBezTo>
                  <a:cubicBezTo>
                    <a:pt x="11718" y="45"/>
                    <a:pt x="11705" y="58"/>
                    <a:pt x="11689" y="58"/>
                  </a:cubicBezTo>
                  <a:cubicBezTo>
                    <a:pt x="11689" y="58"/>
                    <a:pt x="11689" y="58"/>
                    <a:pt x="11689" y="58"/>
                  </a:cubicBezTo>
                  <a:cubicBezTo>
                    <a:pt x="11673" y="58"/>
                    <a:pt x="11660" y="45"/>
                    <a:pt x="11660" y="29"/>
                  </a:cubicBezTo>
                  <a:close/>
                  <a:moveTo>
                    <a:pt x="11486" y="29"/>
                  </a:moveTo>
                  <a:cubicBezTo>
                    <a:pt x="11486" y="13"/>
                    <a:pt x="11499" y="0"/>
                    <a:pt x="11515" y="0"/>
                  </a:cubicBezTo>
                  <a:cubicBezTo>
                    <a:pt x="11515" y="0"/>
                    <a:pt x="11515" y="0"/>
                    <a:pt x="11515" y="0"/>
                  </a:cubicBezTo>
                  <a:cubicBezTo>
                    <a:pt x="11531" y="0"/>
                    <a:pt x="11544" y="13"/>
                    <a:pt x="11544" y="29"/>
                  </a:cubicBezTo>
                  <a:cubicBezTo>
                    <a:pt x="11544" y="29"/>
                    <a:pt x="11544" y="29"/>
                    <a:pt x="11544" y="29"/>
                  </a:cubicBezTo>
                  <a:cubicBezTo>
                    <a:pt x="11544" y="45"/>
                    <a:pt x="11531" y="58"/>
                    <a:pt x="11515" y="58"/>
                  </a:cubicBezTo>
                  <a:cubicBezTo>
                    <a:pt x="11515" y="58"/>
                    <a:pt x="11515" y="58"/>
                    <a:pt x="11515" y="58"/>
                  </a:cubicBezTo>
                  <a:cubicBezTo>
                    <a:pt x="11499" y="58"/>
                    <a:pt x="11486" y="45"/>
                    <a:pt x="11486" y="29"/>
                  </a:cubicBezTo>
                  <a:close/>
                  <a:moveTo>
                    <a:pt x="11312" y="29"/>
                  </a:moveTo>
                  <a:cubicBezTo>
                    <a:pt x="11312" y="13"/>
                    <a:pt x="11325" y="0"/>
                    <a:pt x="11341" y="0"/>
                  </a:cubicBezTo>
                  <a:cubicBezTo>
                    <a:pt x="11341" y="0"/>
                    <a:pt x="11341" y="0"/>
                    <a:pt x="11341" y="0"/>
                  </a:cubicBezTo>
                  <a:cubicBezTo>
                    <a:pt x="11357" y="0"/>
                    <a:pt x="11370" y="13"/>
                    <a:pt x="11370" y="29"/>
                  </a:cubicBezTo>
                  <a:cubicBezTo>
                    <a:pt x="11370" y="29"/>
                    <a:pt x="11370" y="29"/>
                    <a:pt x="11370" y="29"/>
                  </a:cubicBezTo>
                  <a:cubicBezTo>
                    <a:pt x="11370" y="45"/>
                    <a:pt x="11357" y="58"/>
                    <a:pt x="11341" y="58"/>
                  </a:cubicBezTo>
                  <a:cubicBezTo>
                    <a:pt x="11341" y="58"/>
                    <a:pt x="11341" y="58"/>
                    <a:pt x="11341" y="58"/>
                  </a:cubicBezTo>
                  <a:cubicBezTo>
                    <a:pt x="11325" y="58"/>
                    <a:pt x="11312" y="45"/>
                    <a:pt x="11312" y="29"/>
                  </a:cubicBezTo>
                  <a:close/>
                  <a:moveTo>
                    <a:pt x="11138" y="29"/>
                  </a:moveTo>
                  <a:cubicBezTo>
                    <a:pt x="11138" y="13"/>
                    <a:pt x="11151" y="0"/>
                    <a:pt x="11167" y="0"/>
                  </a:cubicBezTo>
                  <a:cubicBezTo>
                    <a:pt x="11167" y="0"/>
                    <a:pt x="11167" y="0"/>
                    <a:pt x="11167" y="0"/>
                  </a:cubicBezTo>
                  <a:cubicBezTo>
                    <a:pt x="11183" y="0"/>
                    <a:pt x="11196" y="13"/>
                    <a:pt x="11196" y="29"/>
                  </a:cubicBezTo>
                  <a:cubicBezTo>
                    <a:pt x="11196" y="29"/>
                    <a:pt x="11196" y="29"/>
                    <a:pt x="11196" y="29"/>
                  </a:cubicBezTo>
                  <a:cubicBezTo>
                    <a:pt x="11196" y="45"/>
                    <a:pt x="11183" y="58"/>
                    <a:pt x="11167" y="58"/>
                  </a:cubicBezTo>
                  <a:cubicBezTo>
                    <a:pt x="11167" y="58"/>
                    <a:pt x="11167" y="58"/>
                    <a:pt x="11167" y="58"/>
                  </a:cubicBezTo>
                  <a:cubicBezTo>
                    <a:pt x="11151" y="58"/>
                    <a:pt x="11138" y="45"/>
                    <a:pt x="11138" y="29"/>
                  </a:cubicBezTo>
                  <a:close/>
                  <a:moveTo>
                    <a:pt x="10964" y="29"/>
                  </a:moveTo>
                  <a:cubicBezTo>
                    <a:pt x="10964" y="13"/>
                    <a:pt x="10977" y="0"/>
                    <a:pt x="10993" y="0"/>
                  </a:cubicBezTo>
                  <a:cubicBezTo>
                    <a:pt x="10993" y="0"/>
                    <a:pt x="10993" y="0"/>
                    <a:pt x="10993" y="0"/>
                  </a:cubicBezTo>
                  <a:cubicBezTo>
                    <a:pt x="11009" y="0"/>
                    <a:pt x="11022" y="13"/>
                    <a:pt x="11022" y="29"/>
                  </a:cubicBezTo>
                  <a:cubicBezTo>
                    <a:pt x="11022" y="29"/>
                    <a:pt x="11022" y="29"/>
                    <a:pt x="11022" y="29"/>
                  </a:cubicBezTo>
                  <a:cubicBezTo>
                    <a:pt x="11022" y="45"/>
                    <a:pt x="11009" y="58"/>
                    <a:pt x="10993" y="58"/>
                  </a:cubicBezTo>
                  <a:cubicBezTo>
                    <a:pt x="10993" y="58"/>
                    <a:pt x="10993" y="58"/>
                    <a:pt x="10993" y="58"/>
                  </a:cubicBezTo>
                  <a:cubicBezTo>
                    <a:pt x="10977" y="58"/>
                    <a:pt x="10964" y="45"/>
                    <a:pt x="10964" y="29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173768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arian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90945" y="616128"/>
            <a:ext cx="5179833" cy="972000"/>
          </a:xfrm>
        </p:spPr>
        <p:txBody>
          <a:bodyPr anchor="b" anchorCtr="0">
            <a:noAutofit/>
          </a:bodyPr>
          <a:lstStyle>
            <a:lvl1pPr algn="l">
              <a:lnSpc>
                <a:spcPts val="3827"/>
              </a:lnSpc>
              <a:defRPr sz="3500"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90946" y="1582690"/>
            <a:ext cx="5179833" cy="972000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ts val="3827"/>
              </a:lnSpc>
              <a:buNone/>
              <a:defRPr sz="3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0" hasCustomPrompt="1"/>
          </p:nvPr>
        </p:nvSpPr>
        <p:spPr>
          <a:xfrm>
            <a:off x="6590946" y="2694604"/>
            <a:ext cx="3240000" cy="1296000"/>
          </a:xfrm>
        </p:spPr>
        <p:txBody>
          <a:bodyPr>
            <a:normAutofit/>
          </a:bodyPr>
          <a:lstStyle>
            <a:lvl1pPr>
              <a:lnSpc>
                <a:spcPts val="2551"/>
              </a:lnSpc>
              <a:defRPr sz="1400" b="0">
                <a:solidFill>
                  <a:schemeClr val="tx2"/>
                </a:solidFill>
              </a:defRPr>
            </a:lvl1pPr>
            <a:lvl2pPr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tx2"/>
                </a:solidFill>
              </a:defRPr>
            </a:lvl3pPr>
            <a:lvl4pPr>
              <a:defRPr b="0">
                <a:solidFill>
                  <a:schemeClr val="tx2"/>
                </a:solidFill>
              </a:defRPr>
            </a:lvl4pPr>
            <a:lvl5pPr>
              <a:defRPr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Auteur</a:t>
            </a:r>
          </a:p>
          <a:p>
            <a:pPr lvl="0"/>
            <a:r>
              <a:rPr lang="nl-NL" dirty="0"/>
              <a:t>00 maand 0000</a:t>
            </a:r>
          </a:p>
        </p:txBody>
      </p:sp>
      <p:grpSp>
        <p:nvGrpSpPr>
          <p:cNvPr id="16" name="Group 4"/>
          <p:cNvGrpSpPr>
            <a:grpSpLocks noChangeAspect="1"/>
          </p:cNvGrpSpPr>
          <p:nvPr userDrawn="1"/>
        </p:nvGrpSpPr>
        <p:grpSpPr bwMode="gray">
          <a:xfrm>
            <a:off x="431800" y="331788"/>
            <a:ext cx="11339513" cy="49212"/>
            <a:chOff x="272" y="209"/>
            <a:chExt cx="7143" cy="31"/>
          </a:xfrm>
        </p:grpSpPr>
        <p:sp>
          <p:nvSpPr>
            <p:cNvPr id="17" name="AutoShape 3"/>
            <p:cNvSpPr>
              <a:spLocks noChangeAspect="1" noChangeArrowheads="1" noTextEdit="1"/>
            </p:cNvSpPr>
            <p:nvPr userDrawn="1"/>
          </p:nvSpPr>
          <p:spPr bwMode="gray">
            <a:xfrm>
              <a:off x="272" y="209"/>
              <a:ext cx="7143" cy="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" name="Freeform 5"/>
            <p:cNvSpPr>
              <a:spLocks/>
            </p:cNvSpPr>
            <p:nvPr userDrawn="1"/>
          </p:nvSpPr>
          <p:spPr bwMode="gray">
            <a:xfrm>
              <a:off x="272" y="209"/>
              <a:ext cx="31" cy="32"/>
            </a:xfrm>
            <a:custGeom>
              <a:avLst/>
              <a:gdLst>
                <a:gd name="T0" fmla="*/ 28 w 58"/>
                <a:gd name="T1" fmla="*/ 58 h 58"/>
                <a:gd name="T2" fmla="*/ 18 w 58"/>
                <a:gd name="T3" fmla="*/ 56 h 58"/>
                <a:gd name="T4" fmla="*/ 8 w 58"/>
                <a:gd name="T5" fmla="*/ 50 h 58"/>
                <a:gd name="T6" fmla="*/ 2 w 58"/>
                <a:gd name="T7" fmla="*/ 40 h 58"/>
                <a:gd name="T8" fmla="*/ 0 w 58"/>
                <a:gd name="T9" fmla="*/ 29 h 58"/>
                <a:gd name="T10" fmla="*/ 8 w 58"/>
                <a:gd name="T11" fmla="*/ 9 h 58"/>
                <a:gd name="T12" fmla="*/ 18 w 58"/>
                <a:gd name="T13" fmla="*/ 2 h 58"/>
                <a:gd name="T14" fmla="*/ 40 w 58"/>
                <a:gd name="T15" fmla="*/ 2 h 58"/>
                <a:gd name="T16" fmla="*/ 49 w 58"/>
                <a:gd name="T17" fmla="*/ 9 h 58"/>
                <a:gd name="T18" fmla="*/ 58 w 58"/>
                <a:gd name="T19" fmla="*/ 29 h 58"/>
                <a:gd name="T20" fmla="*/ 56 w 58"/>
                <a:gd name="T21" fmla="*/ 40 h 58"/>
                <a:gd name="T22" fmla="*/ 49 w 58"/>
                <a:gd name="T23" fmla="*/ 50 h 58"/>
                <a:gd name="T24" fmla="*/ 40 w 58"/>
                <a:gd name="T25" fmla="*/ 56 h 58"/>
                <a:gd name="T26" fmla="*/ 28 w 58"/>
                <a:gd name="T2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8">
                  <a:moveTo>
                    <a:pt x="28" y="58"/>
                  </a:moveTo>
                  <a:cubicBezTo>
                    <a:pt x="25" y="58"/>
                    <a:pt x="21" y="58"/>
                    <a:pt x="18" y="56"/>
                  </a:cubicBezTo>
                  <a:cubicBezTo>
                    <a:pt x="14" y="55"/>
                    <a:pt x="11" y="52"/>
                    <a:pt x="8" y="50"/>
                  </a:cubicBezTo>
                  <a:cubicBezTo>
                    <a:pt x="5" y="47"/>
                    <a:pt x="3" y="44"/>
                    <a:pt x="2" y="40"/>
                  </a:cubicBezTo>
                  <a:cubicBezTo>
                    <a:pt x="0" y="37"/>
                    <a:pt x="0" y="33"/>
                    <a:pt x="0" y="29"/>
                  </a:cubicBezTo>
                  <a:cubicBezTo>
                    <a:pt x="0" y="22"/>
                    <a:pt x="2" y="14"/>
                    <a:pt x="8" y="9"/>
                  </a:cubicBezTo>
                  <a:cubicBezTo>
                    <a:pt x="11" y="6"/>
                    <a:pt x="14" y="4"/>
                    <a:pt x="18" y="2"/>
                  </a:cubicBezTo>
                  <a:cubicBezTo>
                    <a:pt x="24" y="0"/>
                    <a:pt x="33" y="0"/>
                    <a:pt x="40" y="2"/>
                  </a:cubicBezTo>
                  <a:cubicBezTo>
                    <a:pt x="43" y="4"/>
                    <a:pt x="46" y="6"/>
                    <a:pt x="49" y="9"/>
                  </a:cubicBezTo>
                  <a:cubicBezTo>
                    <a:pt x="54" y="14"/>
                    <a:pt x="58" y="22"/>
                    <a:pt x="58" y="29"/>
                  </a:cubicBezTo>
                  <a:cubicBezTo>
                    <a:pt x="58" y="33"/>
                    <a:pt x="57" y="37"/>
                    <a:pt x="56" y="40"/>
                  </a:cubicBezTo>
                  <a:cubicBezTo>
                    <a:pt x="54" y="44"/>
                    <a:pt x="52" y="47"/>
                    <a:pt x="49" y="50"/>
                  </a:cubicBezTo>
                  <a:cubicBezTo>
                    <a:pt x="46" y="52"/>
                    <a:pt x="43" y="55"/>
                    <a:pt x="40" y="56"/>
                  </a:cubicBezTo>
                  <a:cubicBezTo>
                    <a:pt x="36" y="58"/>
                    <a:pt x="32" y="58"/>
                    <a:pt x="28" y="58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" name="Freeform 6"/>
            <p:cNvSpPr>
              <a:spLocks noEditPoints="1"/>
            </p:cNvSpPr>
            <p:nvPr userDrawn="1"/>
          </p:nvSpPr>
          <p:spPr bwMode="gray">
            <a:xfrm>
              <a:off x="365" y="209"/>
              <a:ext cx="7050" cy="32"/>
            </a:xfrm>
            <a:custGeom>
              <a:avLst/>
              <a:gdLst>
                <a:gd name="T0" fmla="*/ 1421 w 13111"/>
                <a:gd name="T1" fmla="*/ 0 h 58"/>
                <a:gd name="T2" fmla="*/ 1276 w 13111"/>
                <a:gd name="T3" fmla="*/ 29 h 58"/>
                <a:gd name="T4" fmla="*/ 1073 w 13111"/>
                <a:gd name="T5" fmla="*/ 58 h 58"/>
                <a:gd name="T6" fmla="*/ 870 w 13111"/>
                <a:gd name="T7" fmla="*/ 29 h 58"/>
                <a:gd name="T8" fmla="*/ 551 w 13111"/>
                <a:gd name="T9" fmla="*/ 0 h 58"/>
                <a:gd name="T10" fmla="*/ 406 w 13111"/>
                <a:gd name="T11" fmla="*/ 29 h 58"/>
                <a:gd name="T12" fmla="*/ 203 w 13111"/>
                <a:gd name="T13" fmla="*/ 58 h 58"/>
                <a:gd name="T14" fmla="*/ 0 w 13111"/>
                <a:gd name="T15" fmla="*/ 29 h 58"/>
                <a:gd name="T16" fmla="*/ 3684 w 13111"/>
                <a:gd name="T17" fmla="*/ 0 h 58"/>
                <a:gd name="T18" fmla="*/ 3538 w 13111"/>
                <a:gd name="T19" fmla="*/ 29 h 58"/>
                <a:gd name="T20" fmla="*/ 3336 w 13111"/>
                <a:gd name="T21" fmla="*/ 58 h 58"/>
                <a:gd name="T22" fmla="*/ 3132 w 13111"/>
                <a:gd name="T23" fmla="*/ 29 h 58"/>
                <a:gd name="T24" fmla="*/ 2813 w 13111"/>
                <a:gd name="T25" fmla="*/ 0 h 58"/>
                <a:gd name="T26" fmla="*/ 2668 w 13111"/>
                <a:gd name="T27" fmla="*/ 29 h 58"/>
                <a:gd name="T28" fmla="*/ 2465 w 13111"/>
                <a:gd name="T29" fmla="*/ 58 h 58"/>
                <a:gd name="T30" fmla="*/ 2262 w 13111"/>
                <a:gd name="T31" fmla="*/ 29 h 58"/>
                <a:gd name="T32" fmla="*/ 1943 w 13111"/>
                <a:gd name="T33" fmla="*/ 0 h 58"/>
                <a:gd name="T34" fmla="*/ 1798 w 13111"/>
                <a:gd name="T35" fmla="*/ 29 h 58"/>
                <a:gd name="T36" fmla="*/ 6468 w 13111"/>
                <a:gd name="T37" fmla="*/ 58 h 58"/>
                <a:gd name="T38" fmla="*/ 6265 w 13111"/>
                <a:gd name="T39" fmla="*/ 29 h 58"/>
                <a:gd name="T40" fmla="*/ 5946 w 13111"/>
                <a:gd name="T41" fmla="*/ 0 h 58"/>
                <a:gd name="T42" fmla="*/ 5801 w 13111"/>
                <a:gd name="T43" fmla="*/ 29 h 58"/>
                <a:gd name="T44" fmla="*/ 5598 w 13111"/>
                <a:gd name="T45" fmla="*/ 58 h 58"/>
                <a:gd name="T46" fmla="*/ 5395 w 13111"/>
                <a:gd name="T47" fmla="*/ 29 h 58"/>
                <a:gd name="T48" fmla="*/ 5076 w 13111"/>
                <a:gd name="T49" fmla="*/ 0 h 58"/>
                <a:gd name="T50" fmla="*/ 4931 w 13111"/>
                <a:gd name="T51" fmla="*/ 29 h 58"/>
                <a:gd name="T52" fmla="*/ 4728 w 13111"/>
                <a:gd name="T53" fmla="*/ 58 h 58"/>
                <a:gd name="T54" fmla="*/ 4524 w 13111"/>
                <a:gd name="T55" fmla="*/ 29 h 58"/>
                <a:gd name="T56" fmla="*/ 4206 w 13111"/>
                <a:gd name="T57" fmla="*/ 0 h 58"/>
                <a:gd name="T58" fmla="*/ 4060 w 13111"/>
                <a:gd name="T59" fmla="*/ 29 h 58"/>
                <a:gd name="T60" fmla="*/ 8731 w 13111"/>
                <a:gd name="T61" fmla="*/ 58 h 58"/>
                <a:gd name="T62" fmla="*/ 8528 w 13111"/>
                <a:gd name="T63" fmla="*/ 29 h 58"/>
                <a:gd name="T64" fmla="*/ 8208 w 13111"/>
                <a:gd name="T65" fmla="*/ 0 h 58"/>
                <a:gd name="T66" fmla="*/ 8064 w 13111"/>
                <a:gd name="T67" fmla="*/ 29 h 58"/>
                <a:gd name="T68" fmla="*/ 7860 w 13111"/>
                <a:gd name="T69" fmla="*/ 58 h 58"/>
                <a:gd name="T70" fmla="*/ 7657 w 13111"/>
                <a:gd name="T71" fmla="*/ 29 h 58"/>
                <a:gd name="T72" fmla="*/ 7338 w 13111"/>
                <a:gd name="T73" fmla="*/ 0 h 58"/>
                <a:gd name="T74" fmla="*/ 7193 w 13111"/>
                <a:gd name="T75" fmla="*/ 29 h 58"/>
                <a:gd name="T76" fmla="*/ 6990 w 13111"/>
                <a:gd name="T77" fmla="*/ 58 h 58"/>
                <a:gd name="T78" fmla="*/ 6787 w 13111"/>
                <a:gd name="T79" fmla="*/ 29 h 58"/>
                <a:gd name="T80" fmla="*/ 10819 w 13111"/>
                <a:gd name="T81" fmla="*/ 0 h 58"/>
                <a:gd name="T82" fmla="*/ 10674 w 13111"/>
                <a:gd name="T83" fmla="*/ 29 h 58"/>
                <a:gd name="T84" fmla="*/ 10471 w 13111"/>
                <a:gd name="T85" fmla="*/ 58 h 58"/>
                <a:gd name="T86" fmla="*/ 10268 w 13111"/>
                <a:gd name="T87" fmla="*/ 29 h 58"/>
                <a:gd name="T88" fmla="*/ 9949 w 13111"/>
                <a:gd name="T89" fmla="*/ 0 h 58"/>
                <a:gd name="T90" fmla="*/ 9804 w 13111"/>
                <a:gd name="T91" fmla="*/ 29 h 58"/>
                <a:gd name="T92" fmla="*/ 9601 w 13111"/>
                <a:gd name="T93" fmla="*/ 58 h 58"/>
                <a:gd name="T94" fmla="*/ 9398 w 13111"/>
                <a:gd name="T95" fmla="*/ 29 h 58"/>
                <a:gd name="T96" fmla="*/ 9079 w 13111"/>
                <a:gd name="T97" fmla="*/ 0 h 58"/>
                <a:gd name="T98" fmla="*/ 8934 w 13111"/>
                <a:gd name="T99" fmla="*/ 29 h 58"/>
                <a:gd name="T100" fmla="*/ 13082 w 13111"/>
                <a:gd name="T101" fmla="*/ 58 h 58"/>
                <a:gd name="T102" fmla="*/ 12878 w 13111"/>
                <a:gd name="T103" fmla="*/ 29 h 58"/>
                <a:gd name="T104" fmla="*/ 12560 w 13111"/>
                <a:gd name="T105" fmla="*/ 0 h 58"/>
                <a:gd name="T106" fmla="*/ 12414 w 13111"/>
                <a:gd name="T107" fmla="*/ 29 h 58"/>
                <a:gd name="T108" fmla="*/ 12212 w 13111"/>
                <a:gd name="T109" fmla="*/ 58 h 58"/>
                <a:gd name="T110" fmla="*/ 12008 w 13111"/>
                <a:gd name="T111" fmla="*/ 29 h 58"/>
                <a:gd name="T112" fmla="*/ 11689 w 13111"/>
                <a:gd name="T113" fmla="*/ 0 h 58"/>
                <a:gd name="T114" fmla="*/ 11544 w 13111"/>
                <a:gd name="T115" fmla="*/ 29 h 58"/>
                <a:gd name="T116" fmla="*/ 11341 w 13111"/>
                <a:gd name="T117" fmla="*/ 58 h 58"/>
                <a:gd name="T118" fmla="*/ 11138 w 13111"/>
                <a:gd name="T11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111" h="58">
                  <a:moveTo>
                    <a:pt x="1566" y="29"/>
                  </a:moveTo>
                  <a:cubicBezTo>
                    <a:pt x="1566" y="13"/>
                    <a:pt x="1579" y="0"/>
                    <a:pt x="1595" y="0"/>
                  </a:cubicBezTo>
                  <a:cubicBezTo>
                    <a:pt x="1595" y="0"/>
                    <a:pt x="1595" y="0"/>
                    <a:pt x="1595" y="0"/>
                  </a:cubicBezTo>
                  <a:cubicBezTo>
                    <a:pt x="1611" y="0"/>
                    <a:pt x="1624" y="13"/>
                    <a:pt x="1624" y="29"/>
                  </a:cubicBezTo>
                  <a:cubicBezTo>
                    <a:pt x="1624" y="29"/>
                    <a:pt x="1624" y="29"/>
                    <a:pt x="1624" y="29"/>
                  </a:cubicBezTo>
                  <a:cubicBezTo>
                    <a:pt x="1624" y="45"/>
                    <a:pt x="1611" y="58"/>
                    <a:pt x="1595" y="58"/>
                  </a:cubicBezTo>
                  <a:cubicBezTo>
                    <a:pt x="1595" y="58"/>
                    <a:pt x="1595" y="58"/>
                    <a:pt x="1595" y="58"/>
                  </a:cubicBezTo>
                  <a:cubicBezTo>
                    <a:pt x="1579" y="58"/>
                    <a:pt x="1566" y="45"/>
                    <a:pt x="1566" y="29"/>
                  </a:cubicBezTo>
                  <a:close/>
                  <a:moveTo>
                    <a:pt x="1392" y="29"/>
                  </a:moveTo>
                  <a:cubicBezTo>
                    <a:pt x="1392" y="13"/>
                    <a:pt x="1405" y="0"/>
                    <a:pt x="1421" y="0"/>
                  </a:cubicBezTo>
                  <a:cubicBezTo>
                    <a:pt x="1421" y="0"/>
                    <a:pt x="1421" y="0"/>
                    <a:pt x="1421" y="0"/>
                  </a:cubicBezTo>
                  <a:cubicBezTo>
                    <a:pt x="1437" y="0"/>
                    <a:pt x="1450" y="13"/>
                    <a:pt x="1450" y="29"/>
                  </a:cubicBezTo>
                  <a:cubicBezTo>
                    <a:pt x="1450" y="29"/>
                    <a:pt x="1450" y="29"/>
                    <a:pt x="1450" y="29"/>
                  </a:cubicBezTo>
                  <a:cubicBezTo>
                    <a:pt x="1450" y="45"/>
                    <a:pt x="1437" y="58"/>
                    <a:pt x="1421" y="58"/>
                  </a:cubicBezTo>
                  <a:cubicBezTo>
                    <a:pt x="1421" y="58"/>
                    <a:pt x="1421" y="58"/>
                    <a:pt x="1421" y="58"/>
                  </a:cubicBezTo>
                  <a:cubicBezTo>
                    <a:pt x="1405" y="58"/>
                    <a:pt x="1392" y="45"/>
                    <a:pt x="1392" y="29"/>
                  </a:cubicBezTo>
                  <a:close/>
                  <a:moveTo>
                    <a:pt x="1218" y="29"/>
                  </a:moveTo>
                  <a:cubicBezTo>
                    <a:pt x="1218" y="13"/>
                    <a:pt x="1231" y="0"/>
                    <a:pt x="1247" y="0"/>
                  </a:cubicBezTo>
                  <a:cubicBezTo>
                    <a:pt x="1247" y="0"/>
                    <a:pt x="1247" y="0"/>
                    <a:pt x="1247" y="0"/>
                  </a:cubicBezTo>
                  <a:cubicBezTo>
                    <a:pt x="1263" y="0"/>
                    <a:pt x="1276" y="13"/>
                    <a:pt x="1276" y="29"/>
                  </a:cubicBezTo>
                  <a:cubicBezTo>
                    <a:pt x="1276" y="29"/>
                    <a:pt x="1276" y="29"/>
                    <a:pt x="1276" y="29"/>
                  </a:cubicBezTo>
                  <a:cubicBezTo>
                    <a:pt x="1276" y="45"/>
                    <a:pt x="1263" y="58"/>
                    <a:pt x="1247" y="58"/>
                  </a:cubicBezTo>
                  <a:cubicBezTo>
                    <a:pt x="1247" y="58"/>
                    <a:pt x="1247" y="58"/>
                    <a:pt x="1247" y="58"/>
                  </a:cubicBezTo>
                  <a:cubicBezTo>
                    <a:pt x="1231" y="58"/>
                    <a:pt x="1218" y="45"/>
                    <a:pt x="1218" y="29"/>
                  </a:cubicBezTo>
                  <a:close/>
                  <a:moveTo>
                    <a:pt x="1044" y="29"/>
                  </a:moveTo>
                  <a:cubicBezTo>
                    <a:pt x="1044" y="13"/>
                    <a:pt x="1057" y="0"/>
                    <a:pt x="1073" y="0"/>
                  </a:cubicBezTo>
                  <a:cubicBezTo>
                    <a:pt x="1073" y="0"/>
                    <a:pt x="1073" y="0"/>
                    <a:pt x="1073" y="0"/>
                  </a:cubicBezTo>
                  <a:cubicBezTo>
                    <a:pt x="1089" y="0"/>
                    <a:pt x="1102" y="13"/>
                    <a:pt x="1102" y="29"/>
                  </a:cubicBezTo>
                  <a:cubicBezTo>
                    <a:pt x="1102" y="29"/>
                    <a:pt x="1102" y="29"/>
                    <a:pt x="1102" y="29"/>
                  </a:cubicBezTo>
                  <a:cubicBezTo>
                    <a:pt x="1102" y="45"/>
                    <a:pt x="1089" y="58"/>
                    <a:pt x="1073" y="58"/>
                  </a:cubicBezTo>
                  <a:cubicBezTo>
                    <a:pt x="1073" y="58"/>
                    <a:pt x="1073" y="58"/>
                    <a:pt x="1073" y="58"/>
                  </a:cubicBezTo>
                  <a:cubicBezTo>
                    <a:pt x="1057" y="58"/>
                    <a:pt x="1044" y="45"/>
                    <a:pt x="1044" y="29"/>
                  </a:cubicBezTo>
                  <a:close/>
                  <a:moveTo>
                    <a:pt x="870" y="29"/>
                  </a:moveTo>
                  <a:cubicBezTo>
                    <a:pt x="870" y="13"/>
                    <a:pt x="883" y="0"/>
                    <a:pt x="899" y="0"/>
                  </a:cubicBezTo>
                  <a:cubicBezTo>
                    <a:pt x="899" y="0"/>
                    <a:pt x="899" y="0"/>
                    <a:pt x="899" y="0"/>
                  </a:cubicBezTo>
                  <a:cubicBezTo>
                    <a:pt x="915" y="0"/>
                    <a:pt x="928" y="13"/>
                    <a:pt x="928" y="29"/>
                  </a:cubicBezTo>
                  <a:cubicBezTo>
                    <a:pt x="928" y="29"/>
                    <a:pt x="928" y="29"/>
                    <a:pt x="928" y="29"/>
                  </a:cubicBezTo>
                  <a:cubicBezTo>
                    <a:pt x="928" y="45"/>
                    <a:pt x="915" y="58"/>
                    <a:pt x="899" y="58"/>
                  </a:cubicBezTo>
                  <a:cubicBezTo>
                    <a:pt x="899" y="58"/>
                    <a:pt x="899" y="58"/>
                    <a:pt x="899" y="58"/>
                  </a:cubicBezTo>
                  <a:cubicBezTo>
                    <a:pt x="883" y="58"/>
                    <a:pt x="870" y="45"/>
                    <a:pt x="870" y="29"/>
                  </a:cubicBezTo>
                  <a:close/>
                  <a:moveTo>
                    <a:pt x="696" y="29"/>
                  </a:moveTo>
                  <a:cubicBezTo>
                    <a:pt x="696" y="13"/>
                    <a:pt x="709" y="0"/>
                    <a:pt x="72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41" y="0"/>
                    <a:pt x="754" y="13"/>
                    <a:pt x="754" y="29"/>
                  </a:cubicBezTo>
                  <a:cubicBezTo>
                    <a:pt x="754" y="29"/>
                    <a:pt x="754" y="29"/>
                    <a:pt x="754" y="29"/>
                  </a:cubicBezTo>
                  <a:cubicBezTo>
                    <a:pt x="754" y="45"/>
                    <a:pt x="741" y="58"/>
                    <a:pt x="725" y="58"/>
                  </a:cubicBezTo>
                  <a:cubicBezTo>
                    <a:pt x="725" y="58"/>
                    <a:pt x="725" y="58"/>
                    <a:pt x="725" y="58"/>
                  </a:cubicBezTo>
                  <a:cubicBezTo>
                    <a:pt x="709" y="58"/>
                    <a:pt x="696" y="45"/>
                    <a:pt x="696" y="29"/>
                  </a:cubicBezTo>
                  <a:close/>
                  <a:moveTo>
                    <a:pt x="522" y="29"/>
                  </a:moveTo>
                  <a:cubicBezTo>
                    <a:pt x="522" y="13"/>
                    <a:pt x="535" y="0"/>
                    <a:pt x="551" y="0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567" y="0"/>
                    <a:pt x="580" y="13"/>
                    <a:pt x="580" y="29"/>
                  </a:cubicBezTo>
                  <a:cubicBezTo>
                    <a:pt x="580" y="29"/>
                    <a:pt x="580" y="29"/>
                    <a:pt x="580" y="29"/>
                  </a:cubicBezTo>
                  <a:cubicBezTo>
                    <a:pt x="580" y="45"/>
                    <a:pt x="567" y="58"/>
                    <a:pt x="551" y="58"/>
                  </a:cubicBezTo>
                  <a:cubicBezTo>
                    <a:pt x="551" y="58"/>
                    <a:pt x="551" y="58"/>
                    <a:pt x="551" y="58"/>
                  </a:cubicBezTo>
                  <a:cubicBezTo>
                    <a:pt x="535" y="58"/>
                    <a:pt x="522" y="45"/>
                    <a:pt x="522" y="29"/>
                  </a:cubicBezTo>
                  <a:close/>
                  <a:moveTo>
                    <a:pt x="348" y="29"/>
                  </a:moveTo>
                  <a:cubicBezTo>
                    <a:pt x="348" y="13"/>
                    <a:pt x="360" y="0"/>
                    <a:pt x="377" y="0"/>
                  </a:cubicBezTo>
                  <a:cubicBezTo>
                    <a:pt x="377" y="0"/>
                    <a:pt x="377" y="0"/>
                    <a:pt x="377" y="0"/>
                  </a:cubicBezTo>
                  <a:cubicBezTo>
                    <a:pt x="393" y="0"/>
                    <a:pt x="406" y="13"/>
                    <a:pt x="406" y="29"/>
                  </a:cubicBezTo>
                  <a:cubicBezTo>
                    <a:pt x="406" y="29"/>
                    <a:pt x="406" y="29"/>
                    <a:pt x="406" y="29"/>
                  </a:cubicBezTo>
                  <a:cubicBezTo>
                    <a:pt x="406" y="45"/>
                    <a:pt x="393" y="58"/>
                    <a:pt x="377" y="58"/>
                  </a:cubicBezTo>
                  <a:cubicBezTo>
                    <a:pt x="377" y="58"/>
                    <a:pt x="377" y="58"/>
                    <a:pt x="377" y="58"/>
                  </a:cubicBezTo>
                  <a:cubicBezTo>
                    <a:pt x="360" y="58"/>
                    <a:pt x="348" y="45"/>
                    <a:pt x="348" y="29"/>
                  </a:cubicBezTo>
                  <a:close/>
                  <a:moveTo>
                    <a:pt x="174" y="29"/>
                  </a:moveTo>
                  <a:cubicBezTo>
                    <a:pt x="174" y="13"/>
                    <a:pt x="186" y="0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19" y="0"/>
                    <a:pt x="232" y="13"/>
                    <a:pt x="232" y="29"/>
                  </a:cubicBezTo>
                  <a:cubicBezTo>
                    <a:pt x="232" y="29"/>
                    <a:pt x="232" y="29"/>
                    <a:pt x="232" y="29"/>
                  </a:cubicBezTo>
                  <a:cubicBezTo>
                    <a:pt x="232" y="45"/>
                    <a:pt x="219" y="58"/>
                    <a:pt x="203" y="58"/>
                  </a:cubicBezTo>
                  <a:cubicBezTo>
                    <a:pt x="203" y="58"/>
                    <a:pt x="203" y="58"/>
                    <a:pt x="203" y="58"/>
                  </a:cubicBezTo>
                  <a:cubicBezTo>
                    <a:pt x="186" y="58"/>
                    <a:pt x="174" y="45"/>
                    <a:pt x="174" y="29"/>
                  </a:cubicBezTo>
                  <a:close/>
                  <a:moveTo>
                    <a:pt x="0" y="29"/>
                  </a:moveTo>
                  <a:cubicBezTo>
                    <a:pt x="0" y="13"/>
                    <a:pt x="12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12" y="58"/>
                    <a:pt x="0" y="45"/>
                    <a:pt x="0" y="29"/>
                  </a:cubicBezTo>
                  <a:close/>
                  <a:moveTo>
                    <a:pt x="3828" y="29"/>
                  </a:moveTo>
                  <a:cubicBezTo>
                    <a:pt x="3828" y="13"/>
                    <a:pt x="3842" y="0"/>
                    <a:pt x="3858" y="0"/>
                  </a:cubicBezTo>
                  <a:cubicBezTo>
                    <a:pt x="3858" y="0"/>
                    <a:pt x="3858" y="0"/>
                    <a:pt x="3858" y="0"/>
                  </a:cubicBezTo>
                  <a:cubicBezTo>
                    <a:pt x="3874" y="0"/>
                    <a:pt x="3886" y="13"/>
                    <a:pt x="3886" y="29"/>
                  </a:cubicBezTo>
                  <a:cubicBezTo>
                    <a:pt x="3886" y="29"/>
                    <a:pt x="3886" y="29"/>
                    <a:pt x="3886" y="29"/>
                  </a:cubicBezTo>
                  <a:cubicBezTo>
                    <a:pt x="3886" y="45"/>
                    <a:pt x="3874" y="58"/>
                    <a:pt x="3858" y="58"/>
                  </a:cubicBezTo>
                  <a:cubicBezTo>
                    <a:pt x="3858" y="58"/>
                    <a:pt x="3858" y="58"/>
                    <a:pt x="3858" y="58"/>
                  </a:cubicBezTo>
                  <a:cubicBezTo>
                    <a:pt x="3842" y="58"/>
                    <a:pt x="3828" y="45"/>
                    <a:pt x="3828" y="29"/>
                  </a:cubicBezTo>
                  <a:close/>
                  <a:moveTo>
                    <a:pt x="3654" y="29"/>
                  </a:moveTo>
                  <a:cubicBezTo>
                    <a:pt x="3654" y="13"/>
                    <a:pt x="3667" y="0"/>
                    <a:pt x="3684" y="0"/>
                  </a:cubicBezTo>
                  <a:cubicBezTo>
                    <a:pt x="3684" y="0"/>
                    <a:pt x="3684" y="0"/>
                    <a:pt x="3684" y="0"/>
                  </a:cubicBezTo>
                  <a:cubicBezTo>
                    <a:pt x="3700" y="0"/>
                    <a:pt x="3712" y="13"/>
                    <a:pt x="3712" y="29"/>
                  </a:cubicBezTo>
                  <a:cubicBezTo>
                    <a:pt x="3712" y="29"/>
                    <a:pt x="3712" y="29"/>
                    <a:pt x="3712" y="29"/>
                  </a:cubicBezTo>
                  <a:cubicBezTo>
                    <a:pt x="3712" y="45"/>
                    <a:pt x="3700" y="58"/>
                    <a:pt x="3684" y="58"/>
                  </a:cubicBezTo>
                  <a:cubicBezTo>
                    <a:pt x="3684" y="58"/>
                    <a:pt x="3684" y="58"/>
                    <a:pt x="3684" y="58"/>
                  </a:cubicBezTo>
                  <a:cubicBezTo>
                    <a:pt x="3667" y="58"/>
                    <a:pt x="3654" y="45"/>
                    <a:pt x="3654" y="29"/>
                  </a:cubicBezTo>
                  <a:close/>
                  <a:moveTo>
                    <a:pt x="3480" y="29"/>
                  </a:moveTo>
                  <a:cubicBezTo>
                    <a:pt x="3480" y="13"/>
                    <a:pt x="3493" y="0"/>
                    <a:pt x="3509" y="0"/>
                  </a:cubicBezTo>
                  <a:cubicBezTo>
                    <a:pt x="3509" y="0"/>
                    <a:pt x="3509" y="0"/>
                    <a:pt x="3509" y="0"/>
                  </a:cubicBezTo>
                  <a:cubicBezTo>
                    <a:pt x="3526" y="0"/>
                    <a:pt x="3538" y="13"/>
                    <a:pt x="3538" y="29"/>
                  </a:cubicBezTo>
                  <a:cubicBezTo>
                    <a:pt x="3538" y="29"/>
                    <a:pt x="3538" y="29"/>
                    <a:pt x="3538" y="29"/>
                  </a:cubicBezTo>
                  <a:cubicBezTo>
                    <a:pt x="3538" y="45"/>
                    <a:pt x="3526" y="58"/>
                    <a:pt x="3509" y="58"/>
                  </a:cubicBezTo>
                  <a:cubicBezTo>
                    <a:pt x="3509" y="58"/>
                    <a:pt x="3509" y="58"/>
                    <a:pt x="3509" y="58"/>
                  </a:cubicBezTo>
                  <a:cubicBezTo>
                    <a:pt x="3493" y="58"/>
                    <a:pt x="3480" y="45"/>
                    <a:pt x="3480" y="29"/>
                  </a:cubicBezTo>
                  <a:close/>
                  <a:moveTo>
                    <a:pt x="3306" y="29"/>
                  </a:moveTo>
                  <a:cubicBezTo>
                    <a:pt x="3306" y="13"/>
                    <a:pt x="3319" y="0"/>
                    <a:pt x="3335" y="0"/>
                  </a:cubicBezTo>
                  <a:cubicBezTo>
                    <a:pt x="3335" y="0"/>
                    <a:pt x="3335" y="0"/>
                    <a:pt x="3335" y="0"/>
                  </a:cubicBezTo>
                  <a:cubicBezTo>
                    <a:pt x="3352" y="0"/>
                    <a:pt x="3364" y="13"/>
                    <a:pt x="3364" y="29"/>
                  </a:cubicBezTo>
                  <a:cubicBezTo>
                    <a:pt x="3364" y="29"/>
                    <a:pt x="3364" y="29"/>
                    <a:pt x="3364" y="29"/>
                  </a:cubicBezTo>
                  <a:cubicBezTo>
                    <a:pt x="3364" y="45"/>
                    <a:pt x="3352" y="58"/>
                    <a:pt x="3336" y="58"/>
                  </a:cubicBezTo>
                  <a:cubicBezTo>
                    <a:pt x="3336" y="58"/>
                    <a:pt x="3336" y="58"/>
                    <a:pt x="3336" y="58"/>
                  </a:cubicBezTo>
                  <a:cubicBezTo>
                    <a:pt x="3319" y="58"/>
                    <a:pt x="3306" y="45"/>
                    <a:pt x="3306" y="29"/>
                  </a:cubicBezTo>
                  <a:close/>
                  <a:moveTo>
                    <a:pt x="3132" y="29"/>
                  </a:moveTo>
                  <a:cubicBezTo>
                    <a:pt x="3132" y="13"/>
                    <a:pt x="3145" y="0"/>
                    <a:pt x="3161" y="0"/>
                  </a:cubicBezTo>
                  <a:cubicBezTo>
                    <a:pt x="3161" y="0"/>
                    <a:pt x="3161" y="0"/>
                    <a:pt x="3161" y="0"/>
                  </a:cubicBezTo>
                  <a:cubicBezTo>
                    <a:pt x="3177" y="0"/>
                    <a:pt x="3190" y="13"/>
                    <a:pt x="3190" y="29"/>
                  </a:cubicBezTo>
                  <a:cubicBezTo>
                    <a:pt x="3190" y="29"/>
                    <a:pt x="3190" y="29"/>
                    <a:pt x="3190" y="29"/>
                  </a:cubicBezTo>
                  <a:cubicBezTo>
                    <a:pt x="3190" y="45"/>
                    <a:pt x="3177" y="58"/>
                    <a:pt x="3161" y="58"/>
                  </a:cubicBezTo>
                  <a:cubicBezTo>
                    <a:pt x="3161" y="58"/>
                    <a:pt x="3161" y="58"/>
                    <a:pt x="3161" y="58"/>
                  </a:cubicBezTo>
                  <a:cubicBezTo>
                    <a:pt x="3145" y="58"/>
                    <a:pt x="3132" y="45"/>
                    <a:pt x="3132" y="29"/>
                  </a:cubicBezTo>
                  <a:close/>
                  <a:moveTo>
                    <a:pt x="2958" y="29"/>
                  </a:moveTo>
                  <a:cubicBezTo>
                    <a:pt x="2958" y="13"/>
                    <a:pt x="2971" y="0"/>
                    <a:pt x="2987" y="0"/>
                  </a:cubicBezTo>
                  <a:cubicBezTo>
                    <a:pt x="2987" y="0"/>
                    <a:pt x="2987" y="0"/>
                    <a:pt x="2987" y="0"/>
                  </a:cubicBezTo>
                  <a:cubicBezTo>
                    <a:pt x="3003" y="0"/>
                    <a:pt x="3016" y="13"/>
                    <a:pt x="3016" y="29"/>
                  </a:cubicBezTo>
                  <a:cubicBezTo>
                    <a:pt x="3016" y="29"/>
                    <a:pt x="3016" y="29"/>
                    <a:pt x="3016" y="29"/>
                  </a:cubicBezTo>
                  <a:cubicBezTo>
                    <a:pt x="3016" y="45"/>
                    <a:pt x="3003" y="58"/>
                    <a:pt x="2987" y="58"/>
                  </a:cubicBezTo>
                  <a:cubicBezTo>
                    <a:pt x="2987" y="58"/>
                    <a:pt x="2987" y="58"/>
                    <a:pt x="2987" y="58"/>
                  </a:cubicBezTo>
                  <a:cubicBezTo>
                    <a:pt x="2971" y="58"/>
                    <a:pt x="2958" y="45"/>
                    <a:pt x="2958" y="29"/>
                  </a:cubicBezTo>
                  <a:close/>
                  <a:moveTo>
                    <a:pt x="2784" y="29"/>
                  </a:moveTo>
                  <a:cubicBezTo>
                    <a:pt x="2784" y="13"/>
                    <a:pt x="2797" y="0"/>
                    <a:pt x="2813" y="0"/>
                  </a:cubicBezTo>
                  <a:cubicBezTo>
                    <a:pt x="2813" y="0"/>
                    <a:pt x="2813" y="0"/>
                    <a:pt x="2813" y="0"/>
                  </a:cubicBezTo>
                  <a:cubicBezTo>
                    <a:pt x="2829" y="0"/>
                    <a:pt x="2842" y="13"/>
                    <a:pt x="2842" y="29"/>
                  </a:cubicBezTo>
                  <a:cubicBezTo>
                    <a:pt x="2842" y="29"/>
                    <a:pt x="2842" y="29"/>
                    <a:pt x="2842" y="29"/>
                  </a:cubicBezTo>
                  <a:cubicBezTo>
                    <a:pt x="2842" y="45"/>
                    <a:pt x="2829" y="58"/>
                    <a:pt x="2813" y="58"/>
                  </a:cubicBezTo>
                  <a:cubicBezTo>
                    <a:pt x="2813" y="58"/>
                    <a:pt x="2813" y="58"/>
                    <a:pt x="2813" y="58"/>
                  </a:cubicBezTo>
                  <a:cubicBezTo>
                    <a:pt x="2797" y="58"/>
                    <a:pt x="2784" y="45"/>
                    <a:pt x="2784" y="29"/>
                  </a:cubicBezTo>
                  <a:close/>
                  <a:moveTo>
                    <a:pt x="2610" y="29"/>
                  </a:moveTo>
                  <a:cubicBezTo>
                    <a:pt x="2610" y="13"/>
                    <a:pt x="2623" y="0"/>
                    <a:pt x="2639" y="0"/>
                  </a:cubicBezTo>
                  <a:cubicBezTo>
                    <a:pt x="2639" y="0"/>
                    <a:pt x="2639" y="0"/>
                    <a:pt x="2639" y="0"/>
                  </a:cubicBezTo>
                  <a:cubicBezTo>
                    <a:pt x="2655" y="0"/>
                    <a:pt x="2668" y="13"/>
                    <a:pt x="2668" y="29"/>
                  </a:cubicBezTo>
                  <a:cubicBezTo>
                    <a:pt x="2668" y="29"/>
                    <a:pt x="2668" y="29"/>
                    <a:pt x="2668" y="29"/>
                  </a:cubicBezTo>
                  <a:cubicBezTo>
                    <a:pt x="2668" y="45"/>
                    <a:pt x="2655" y="58"/>
                    <a:pt x="2639" y="58"/>
                  </a:cubicBezTo>
                  <a:cubicBezTo>
                    <a:pt x="2639" y="58"/>
                    <a:pt x="2639" y="58"/>
                    <a:pt x="2639" y="58"/>
                  </a:cubicBezTo>
                  <a:cubicBezTo>
                    <a:pt x="2623" y="58"/>
                    <a:pt x="2610" y="45"/>
                    <a:pt x="2610" y="29"/>
                  </a:cubicBezTo>
                  <a:close/>
                  <a:moveTo>
                    <a:pt x="2436" y="29"/>
                  </a:moveTo>
                  <a:cubicBezTo>
                    <a:pt x="2436" y="13"/>
                    <a:pt x="2449" y="0"/>
                    <a:pt x="2465" y="0"/>
                  </a:cubicBezTo>
                  <a:cubicBezTo>
                    <a:pt x="2465" y="0"/>
                    <a:pt x="2465" y="0"/>
                    <a:pt x="2465" y="0"/>
                  </a:cubicBezTo>
                  <a:cubicBezTo>
                    <a:pt x="2481" y="0"/>
                    <a:pt x="2494" y="13"/>
                    <a:pt x="2494" y="29"/>
                  </a:cubicBezTo>
                  <a:cubicBezTo>
                    <a:pt x="2494" y="29"/>
                    <a:pt x="2494" y="29"/>
                    <a:pt x="2494" y="29"/>
                  </a:cubicBezTo>
                  <a:cubicBezTo>
                    <a:pt x="2494" y="45"/>
                    <a:pt x="2481" y="58"/>
                    <a:pt x="2465" y="58"/>
                  </a:cubicBezTo>
                  <a:cubicBezTo>
                    <a:pt x="2465" y="58"/>
                    <a:pt x="2465" y="58"/>
                    <a:pt x="2465" y="58"/>
                  </a:cubicBezTo>
                  <a:cubicBezTo>
                    <a:pt x="2449" y="58"/>
                    <a:pt x="2436" y="45"/>
                    <a:pt x="2436" y="29"/>
                  </a:cubicBezTo>
                  <a:close/>
                  <a:moveTo>
                    <a:pt x="2262" y="29"/>
                  </a:moveTo>
                  <a:cubicBezTo>
                    <a:pt x="2262" y="13"/>
                    <a:pt x="2275" y="0"/>
                    <a:pt x="2291" y="0"/>
                  </a:cubicBezTo>
                  <a:cubicBezTo>
                    <a:pt x="2291" y="0"/>
                    <a:pt x="2291" y="0"/>
                    <a:pt x="2291" y="0"/>
                  </a:cubicBezTo>
                  <a:cubicBezTo>
                    <a:pt x="2307" y="0"/>
                    <a:pt x="2320" y="13"/>
                    <a:pt x="2320" y="29"/>
                  </a:cubicBezTo>
                  <a:cubicBezTo>
                    <a:pt x="2320" y="29"/>
                    <a:pt x="2320" y="29"/>
                    <a:pt x="2320" y="29"/>
                  </a:cubicBezTo>
                  <a:cubicBezTo>
                    <a:pt x="2320" y="45"/>
                    <a:pt x="2307" y="58"/>
                    <a:pt x="2291" y="58"/>
                  </a:cubicBezTo>
                  <a:cubicBezTo>
                    <a:pt x="2291" y="58"/>
                    <a:pt x="2291" y="58"/>
                    <a:pt x="2291" y="58"/>
                  </a:cubicBezTo>
                  <a:cubicBezTo>
                    <a:pt x="2275" y="58"/>
                    <a:pt x="2262" y="45"/>
                    <a:pt x="2262" y="29"/>
                  </a:cubicBezTo>
                  <a:close/>
                  <a:moveTo>
                    <a:pt x="2088" y="29"/>
                  </a:moveTo>
                  <a:cubicBezTo>
                    <a:pt x="2088" y="13"/>
                    <a:pt x="2101" y="0"/>
                    <a:pt x="2117" y="0"/>
                  </a:cubicBezTo>
                  <a:cubicBezTo>
                    <a:pt x="2117" y="0"/>
                    <a:pt x="2117" y="0"/>
                    <a:pt x="2117" y="0"/>
                  </a:cubicBezTo>
                  <a:cubicBezTo>
                    <a:pt x="2133" y="0"/>
                    <a:pt x="2146" y="13"/>
                    <a:pt x="2146" y="29"/>
                  </a:cubicBezTo>
                  <a:cubicBezTo>
                    <a:pt x="2146" y="29"/>
                    <a:pt x="2146" y="29"/>
                    <a:pt x="2146" y="29"/>
                  </a:cubicBezTo>
                  <a:cubicBezTo>
                    <a:pt x="2146" y="45"/>
                    <a:pt x="2133" y="58"/>
                    <a:pt x="2117" y="58"/>
                  </a:cubicBezTo>
                  <a:cubicBezTo>
                    <a:pt x="2117" y="58"/>
                    <a:pt x="2117" y="58"/>
                    <a:pt x="2117" y="58"/>
                  </a:cubicBezTo>
                  <a:cubicBezTo>
                    <a:pt x="2101" y="58"/>
                    <a:pt x="2088" y="45"/>
                    <a:pt x="2088" y="29"/>
                  </a:cubicBezTo>
                  <a:close/>
                  <a:moveTo>
                    <a:pt x="1914" y="29"/>
                  </a:moveTo>
                  <a:cubicBezTo>
                    <a:pt x="1914" y="13"/>
                    <a:pt x="1927" y="0"/>
                    <a:pt x="1943" y="0"/>
                  </a:cubicBezTo>
                  <a:cubicBezTo>
                    <a:pt x="1943" y="0"/>
                    <a:pt x="1943" y="0"/>
                    <a:pt x="1943" y="0"/>
                  </a:cubicBezTo>
                  <a:cubicBezTo>
                    <a:pt x="1959" y="0"/>
                    <a:pt x="1972" y="13"/>
                    <a:pt x="1972" y="29"/>
                  </a:cubicBezTo>
                  <a:cubicBezTo>
                    <a:pt x="1972" y="29"/>
                    <a:pt x="1972" y="29"/>
                    <a:pt x="1972" y="29"/>
                  </a:cubicBezTo>
                  <a:cubicBezTo>
                    <a:pt x="1972" y="45"/>
                    <a:pt x="1959" y="58"/>
                    <a:pt x="1943" y="58"/>
                  </a:cubicBezTo>
                  <a:cubicBezTo>
                    <a:pt x="1943" y="58"/>
                    <a:pt x="1943" y="58"/>
                    <a:pt x="1943" y="58"/>
                  </a:cubicBezTo>
                  <a:cubicBezTo>
                    <a:pt x="1927" y="58"/>
                    <a:pt x="1914" y="45"/>
                    <a:pt x="1914" y="29"/>
                  </a:cubicBezTo>
                  <a:close/>
                  <a:moveTo>
                    <a:pt x="1740" y="29"/>
                  </a:moveTo>
                  <a:cubicBezTo>
                    <a:pt x="1740" y="13"/>
                    <a:pt x="1753" y="0"/>
                    <a:pt x="1769" y="0"/>
                  </a:cubicBezTo>
                  <a:cubicBezTo>
                    <a:pt x="1769" y="0"/>
                    <a:pt x="1769" y="0"/>
                    <a:pt x="1769" y="0"/>
                  </a:cubicBezTo>
                  <a:cubicBezTo>
                    <a:pt x="1785" y="0"/>
                    <a:pt x="1798" y="13"/>
                    <a:pt x="1798" y="29"/>
                  </a:cubicBezTo>
                  <a:cubicBezTo>
                    <a:pt x="1798" y="29"/>
                    <a:pt x="1798" y="29"/>
                    <a:pt x="1798" y="29"/>
                  </a:cubicBezTo>
                  <a:cubicBezTo>
                    <a:pt x="1798" y="45"/>
                    <a:pt x="1785" y="58"/>
                    <a:pt x="1769" y="58"/>
                  </a:cubicBezTo>
                  <a:cubicBezTo>
                    <a:pt x="1769" y="58"/>
                    <a:pt x="1769" y="58"/>
                    <a:pt x="1769" y="58"/>
                  </a:cubicBezTo>
                  <a:cubicBezTo>
                    <a:pt x="1753" y="58"/>
                    <a:pt x="1740" y="45"/>
                    <a:pt x="1740" y="29"/>
                  </a:cubicBezTo>
                  <a:close/>
                  <a:moveTo>
                    <a:pt x="6439" y="29"/>
                  </a:moveTo>
                  <a:cubicBezTo>
                    <a:pt x="6439" y="13"/>
                    <a:pt x="6452" y="0"/>
                    <a:pt x="6468" y="0"/>
                  </a:cubicBezTo>
                  <a:cubicBezTo>
                    <a:pt x="6468" y="0"/>
                    <a:pt x="6468" y="0"/>
                    <a:pt x="6468" y="0"/>
                  </a:cubicBezTo>
                  <a:cubicBezTo>
                    <a:pt x="6484" y="0"/>
                    <a:pt x="6497" y="13"/>
                    <a:pt x="6497" y="29"/>
                  </a:cubicBezTo>
                  <a:cubicBezTo>
                    <a:pt x="6497" y="29"/>
                    <a:pt x="6497" y="29"/>
                    <a:pt x="6497" y="29"/>
                  </a:cubicBezTo>
                  <a:cubicBezTo>
                    <a:pt x="6497" y="45"/>
                    <a:pt x="6484" y="58"/>
                    <a:pt x="6468" y="58"/>
                  </a:cubicBezTo>
                  <a:cubicBezTo>
                    <a:pt x="6468" y="58"/>
                    <a:pt x="6468" y="58"/>
                    <a:pt x="6468" y="58"/>
                  </a:cubicBezTo>
                  <a:cubicBezTo>
                    <a:pt x="6452" y="58"/>
                    <a:pt x="6439" y="45"/>
                    <a:pt x="6439" y="29"/>
                  </a:cubicBezTo>
                  <a:close/>
                  <a:moveTo>
                    <a:pt x="6265" y="29"/>
                  </a:moveTo>
                  <a:cubicBezTo>
                    <a:pt x="6265" y="13"/>
                    <a:pt x="6278" y="0"/>
                    <a:pt x="6294" y="0"/>
                  </a:cubicBezTo>
                  <a:cubicBezTo>
                    <a:pt x="6294" y="0"/>
                    <a:pt x="6294" y="0"/>
                    <a:pt x="6294" y="0"/>
                  </a:cubicBezTo>
                  <a:cubicBezTo>
                    <a:pt x="6310" y="0"/>
                    <a:pt x="6323" y="13"/>
                    <a:pt x="6323" y="29"/>
                  </a:cubicBezTo>
                  <a:cubicBezTo>
                    <a:pt x="6323" y="29"/>
                    <a:pt x="6323" y="29"/>
                    <a:pt x="6323" y="29"/>
                  </a:cubicBezTo>
                  <a:cubicBezTo>
                    <a:pt x="6323" y="45"/>
                    <a:pt x="6310" y="58"/>
                    <a:pt x="6294" y="58"/>
                  </a:cubicBezTo>
                  <a:cubicBezTo>
                    <a:pt x="6294" y="58"/>
                    <a:pt x="6294" y="58"/>
                    <a:pt x="6294" y="58"/>
                  </a:cubicBezTo>
                  <a:cubicBezTo>
                    <a:pt x="6278" y="58"/>
                    <a:pt x="6265" y="45"/>
                    <a:pt x="6265" y="29"/>
                  </a:cubicBezTo>
                  <a:close/>
                  <a:moveTo>
                    <a:pt x="6091" y="29"/>
                  </a:moveTo>
                  <a:cubicBezTo>
                    <a:pt x="6091" y="13"/>
                    <a:pt x="6104" y="0"/>
                    <a:pt x="6120" y="0"/>
                  </a:cubicBezTo>
                  <a:cubicBezTo>
                    <a:pt x="6120" y="0"/>
                    <a:pt x="6120" y="0"/>
                    <a:pt x="6120" y="0"/>
                  </a:cubicBezTo>
                  <a:cubicBezTo>
                    <a:pt x="6136" y="0"/>
                    <a:pt x="6149" y="13"/>
                    <a:pt x="6149" y="29"/>
                  </a:cubicBezTo>
                  <a:cubicBezTo>
                    <a:pt x="6149" y="29"/>
                    <a:pt x="6149" y="29"/>
                    <a:pt x="6149" y="29"/>
                  </a:cubicBezTo>
                  <a:cubicBezTo>
                    <a:pt x="6149" y="45"/>
                    <a:pt x="6136" y="58"/>
                    <a:pt x="6120" y="58"/>
                  </a:cubicBezTo>
                  <a:cubicBezTo>
                    <a:pt x="6120" y="58"/>
                    <a:pt x="6120" y="58"/>
                    <a:pt x="6120" y="58"/>
                  </a:cubicBezTo>
                  <a:cubicBezTo>
                    <a:pt x="6104" y="58"/>
                    <a:pt x="6091" y="45"/>
                    <a:pt x="6091" y="29"/>
                  </a:cubicBezTo>
                  <a:close/>
                  <a:moveTo>
                    <a:pt x="5917" y="29"/>
                  </a:moveTo>
                  <a:cubicBezTo>
                    <a:pt x="5917" y="13"/>
                    <a:pt x="5930" y="0"/>
                    <a:pt x="5946" y="0"/>
                  </a:cubicBezTo>
                  <a:cubicBezTo>
                    <a:pt x="5946" y="0"/>
                    <a:pt x="5946" y="0"/>
                    <a:pt x="5946" y="0"/>
                  </a:cubicBezTo>
                  <a:cubicBezTo>
                    <a:pt x="5962" y="0"/>
                    <a:pt x="5975" y="13"/>
                    <a:pt x="5975" y="29"/>
                  </a:cubicBezTo>
                  <a:cubicBezTo>
                    <a:pt x="5975" y="29"/>
                    <a:pt x="5975" y="29"/>
                    <a:pt x="5975" y="29"/>
                  </a:cubicBezTo>
                  <a:cubicBezTo>
                    <a:pt x="5975" y="45"/>
                    <a:pt x="5962" y="58"/>
                    <a:pt x="5946" y="58"/>
                  </a:cubicBezTo>
                  <a:cubicBezTo>
                    <a:pt x="5946" y="58"/>
                    <a:pt x="5946" y="58"/>
                    <a:pt x="5946" y="58"/>
                  </a:cubicBezTo>
                  <a:cubicBezTo>
                    <a:pt x="5930" y="58"/>
                    <a:pt x="5917" y="45"/>
                    <a:pt x="5917" y="29"/>
                  </a:cubicBezTo>
                  <a:close/>
                  <a:moveTo>
                    <a:pt x="5743" y="29"/>
                  </a:moveTo>
                  <a:cubicBezTo>
                    <a:pt x="5743" y="13"/>
                    <a:pt x="5756" y="0"/>
                    <a:pt x="5772" y="0"/>
                  </a:cubicBezTo>
                  <a:cubicBezTo>
                    <a:pt x="5772" y="0"/>
                    <a:pt x="5772" y="0"/>
                    <a:pt x="5772" y="0"/>
                  </a:cubicBezTo>
                  <a:cubicBezTo>
                    <a:pt x="5788" y="0"/>
                    <a:pt x="5801" y="13"/>
                    <a:pt x="5801" y="29"/>
                  </a:cubicBezTo>
                  <a:cubicBezTo>
                    <a:pt x="5801" y="29"/>
                    <a:pt x="5801" y="29"/>
                    <a:pt x="5801" y="29"/>
                  </a:cubicBezTo>
                  <a:cubicBezTo>
                    <a:pt x="5801" y="45"/>
                    <a:pt x="5788" y="58"/>
                    <a:pt x="5772" y="58"/>
                  </a:cubicBezTo>
                  <a:cubicBezTo>
                    <a:pt x="5772" y="58"/>
                    <a:pt x="5772" y="58"/>
                    <a:pt x="5772" y="58"/>
                  </a:cubicBezTo>
                  <a:cubicBezTo>
                    <a:pt x="5756" y="58"/>
                    <a:pt x="5743" y="45"/>
                    <a:pt x="5743" y="29"/>
                  </a:cubicBezTo>
                  <a:close/>
                  <a:moveTo>
                    <a:pt x="5569" y="29"/>
                  </a:moveTo>
                  <a:cubicBezTo>
                    <a:pt x="5569" y="13"/>
                    <a:pt x="5582" y="0"/>
                    <a:pt x="5598" y="0"/>
                  </a:cubicBezTo>
                  <a:cubicBezTo>
                    <a:pt x="5598" y="0"/>
                    <a:pt x="5598" y="0"/>
                    <a:pt x="5598" y="0"/>
                  </a:cubicBezTo>
                  <a:cubicBezTo>
                    <a:pt x="5614" y="0"/>
                    <a:pt x="5627" y="13"/>
                    <a:pt x="5627" y="29"/>
                  </a:cubicBezTo>
                  <a:cubicBezTo>
                    <a:pt x="5627" y="29"/>
                    <a:pt x="5627" y="29"/>
                    <a:pt x="5627" y="29"/>
                  </a:cubicBezTo>
                  <a:cubicBezTo>
                    <a:pt x="5627" y="45"/>
                    <a:pt x="5614" y="58"/>
                    <a:pt x="5598" y="58"/>
                  </a:cubicBezTo>
                  <a:cubicBezTo>
                    <a:pt x="5598" y="58"/>
                    <a:pt x="5598" y="58"/>
                    <a:pt x="5598" y="58"/>
                  </a:cubicBezTo>
                  <a:cubicBezTo>
                    <a:pt x="5582" y="58"/>
                    <a:pt x="5569" y="45"/>
                    <a:pt x="5569" y="29"/>
                  </a:cubicBezTo>
                  <a:close/>
                  <a:moveTo>
                    <a:pt x="5395" y="29"/>
                  </a:moveTo>
                  <a:cubicBezTo>
                    <a:pt x="5395" y="13"/>
                    <a:pt x="5408" y="0"/>
                    <a:pt x="5424" y="0"/>
                  </a:cubicBezTo>
                  <a:cubicBezTo>
                    <a:pt x="5424" y="0"/>
                    <a:pt x="5424" y="0"/>
                    <a:pt x="5424" y="0"/>
                  </a:cubicBezTo>
                  <a:cubicBezTo>
                    <a:pt x="5440" y="0"/>
                    <a:pt x="5453" y="13"/>
                    <a:pt x="5453" y="29"/>
                  </a:cubicBezTo>
                  <a:cubicBezTo>
                    <a:pt x="5453" y="29"/>
                    <a:pt x="5453" y="29"/>
                    <a:pt x="5453" y="29"/>
                  </a:cubicBezTo>
                  <a:cubicBezTo>
                    <a:pt x="5453" y="45"/>
                    <a:pt x="5440" y="58"/>
                    <a:pt x="5424" y="58"/>
                  </a:cubicBezTo>
                  <a:cubicBezTo>
                    <a:pt x="5424" y="58"/>
                    <a:pt x="5424" y="58"/>
                    <a:pt x="5424" y="58"/>
                  </a:cubicBezTo>
                  <a:cubicBezTo>
                    <a:pt x="5408" y="58"/>
                    <a:pt x="5395" y="45"/>
                    <a:pt x="5395" y="29"/>
                  </a:cubicBezTo>
                  <a:close/>
                  <a:moveTo>
                    <a:pt x="5221" y="29"/>
                  </a:moveTo>
                  <a:cubicBezTo>
                    <a:pt x="5221" y="13"/>
                    <a:pt x="5234" y="0"/>
                    <a:pt x="5250" y="0"/>
                  </a:cubicBezTo>
                  <a:cubicBezTo>
                    <a:pt x="5250" y="0"/>
                    <a:pt x="5250" y="0"/>
                    <a:pt x="5250" y="0"/>
                  </a:cubicBezTo>
                  <a:cubicBezTo>
                    <a:pt x="5266" y="0"/>
                    <a:pt x="5279" y="13"/>
                    <a:pt x="5279" y="29"/>
                  </a:cubicBezTo>
                  <a:cubicBezTo>
                    <a:pt x="5279" y="29"/>
                    <a:pt x="5279" y="29"/>
                    <a:pt x="5279" y="29"/>
                  </a:cubicBezTo>
                  <a:cubicBezTo>
                    <a:pt x="5279" y="45"/>
                    <a:pt x="5266" y="58"/>
                    <a:pt x="5250" y="58"/>
                  </a:cubicBezTo>
                  <a:cubicBezTo>
                    <a:pt x="5250" y="58"/>
                    <a:pt x="5250" y="58"/>
                    <a:pt x="5250" y="58"/>
                  </a:cubicBezTo>
                  <a:cubicBezTo>
                    <a:pt x="5234" y="58"/>
                    <a:pt x="5221" y="45"/>
                    <a:pt x="5221" y="29"/>
                  </a:cubicBezTo>
                  <a:close/>
                  <a:moveTo>
                    <a:pt x="5047" y="29"/>
                  </a:moveTo>
                  <a:cubicBezTo>
                    <a:pt x="5047" y="13"/>
                    <a:pt x="5060" y="0"/>
                    <a:pt x="5076" y="0"/>
                  </a:cubicBezTo>
                  <a:cubicBezTo>
                    <a:pt x="5076" y="0"/>
                    <a:pt x="5076" y="0"/>
                    <a:pt x="5076" y="0"/>
                  </a:cubicBezTo>
                  <a:cubicBezTo>
                    <a:pt x="5092" y="0"/>
                    <a:pt x="5105" y="13"/>
                    <a:pt x="5105" y="29"/>
                  </a:cubicBezTo>
                  <a:cubicBezTo>
                    <a:pt x="5105" y="29"/>
                    <a:pt x="5105" y="29"/>
                    <a:pt x="5105" y="29"/>
                  </a:cubicBezTo>
                  <a:cubicBezTo>
                    <a:pt x="5105" y="45"/>
                    <a:pt x="5092" y="58"/>
                    <a:pt x="5076" y="58"/>
                  </a:cubicBezTo>
                  <a:cubicBezTo>
                    <a:pt x="5076" y="58"/>
                    <a:pt x="5076" y="58"/>
                    <a:pt x="5076" y="58"/>
                  </a:cubicBezTo>
                  <a:cubicBezTo>
                    <a:pt x="5060" y="58"/>
                    <a:pt x="5047" y="45"/>
                    <a:pt x="5047" y="29"/>
                  </a:cubicBezTo>
                  <a:close/>
                  <a:moveTo>
                    <a:pt x="4873" y="29"/>
                  </a:moveTo>
                  <a:cubicBezTo>
                    <a:pt x="4873" y="13"/>
                    <a:pt x="4886" y="0"/>
                    <a:pt x="4902" y="0"/>
                  </a:cubicBezTo>
                  <a:cubicBezTo>
                    <a:pt x="4902" y="0"/>
                    <a:pt x="4902" y="0"/>
                    <a:pt x="4902" y="0"/>
                  </a:cubicBezTo>
                  <a:cubicBezTo>
                    <a:pt x="4918" y="0"/>
                    <a:pt x="4931" y="13"/>
                    <a:pt x="4931" y="29"/>
                  </a:cubicBezTo>
                  <a:cubicBezTo>
                    <a:pt x="4931" y="29"/>
                    <a:pt x="4931" y="29"/>
                    <a:pt x="4931" y="29"/>
                  </a:cubicBezTo>
                  <a:cubicBezTo>
                    <a:pt x="4931" y="45"/>
                    <a:pt x="4918" y="58"/>
                    <a:pt x="4902" y="58"/>
                  </a:cubicBezTo>
                  <a:cubicBezTo>
                    <a:pt x="4902" y="58"/>
                    <a:pt x="4902" y="58"/>
                    <a:pt x="4902" y="58"/>
                  </a:cubicBezTo>
                  <a:cubicBezTo>
                    <a:pt x="4886" y="58"/>
                    <a:pt x="4873" y="45"/>
                    <a:pt x="4873" y="29"/>
                  </a:cubicBezTo>
                  <a:close/>
                  <a:moveTo>
                    <a:pt x="4698" y="29"/>
                  </a:moveTo>
                  <a:cubicBezTo>
                    <a:pt x="4698" y="13"/>
                    <a:pt x="4712" y="0"/>
                    <a:pt x="4728" y="0"/>
                  </a:cubicBezTo>
                  <a:cubicBezTo>
                    <a:pt x="4728" y="0"/>
                    <a:pt x="4728" y="0"/>
                    <a:pt x="4728" y="0"/>
                  </a:cubicBezTo>
                  <a:cubicBezTo>
                    <a:pt x="4744" y="0"/>
                    <a:pt x="4757" y="13"/>
                    <a:pt x="4757" y="29"/>
                  </a:cubicBezTo>
                  <a:cubicBezTo>
                    <a:pt x="4757" y="29"/>
                    <a:pt x="4757" y="29"/>
                    <a:pt x="4757" y="29"/>
                  </a:cubicBezTo>
                  <a:cubicBezTo>
                    <a:pt x="4757" y="45"/>
                    <a:pt x="4744" y="58"/>
                    <a:pt x="4728" y="58"/>
                  </a:cubicBezTo>
                  <a:cubicBezTo>
                    <a:pt x="4728" y="58"/>
                    <a:pt x="4728" y="58"/>
                    <a:pt x="4728" y="58"/>
                  </a:cubicBezTo>
                  <a:cubicBezTo>
                    <a:pt x="4712" y="58"/>
                    <a:pt x="4698" y="45"/>
                    <a:pt x="4698" y="29"/>
                  </a:cubicBezTo>
                  <a:close/>
                  <a:moveTo>
                    <a:pt x="4524" y="29"/>
                  </a:moveTo>
                  <a:cubicBezTo>
                    <a:pt x="4524" y="13"/>
                    <a:pt x="4538" y="0"/>
                    <a:pt x="4554" y="0"/>
                  </a:cubicBezTo>
                  <a:cubicBezTo>
                    <a:pt x="4554" y="0"/>
                    <a:pt x="4554" y="0"/>
                    <a:pt x="4554" y="0"/>
                  </a:cubicBezTo>
                  <a:cubicBezTo>
                    <a:pt x="4570" y="0"/>
                    <a:pt x="4583" y="13"/>
                    <a:pt x="4583" y="29"/>
                  </a:cubicBezTo>
                  <a:cubicBezTo>
                    <a:pt x="4583" y="29"/>
                    <a:pt x="4583" y="29"/>
                    <a:pt x="4583" y="29"/>
                  </a:cubicBezTo>
                  <a:cubicBezTo>
                    <a:pt x="4583" y="45"/>
                    <a:pt x="4570" y="58"/>
                    <a:pt x="4554" y="58"/>
                  </a:cubicBezTo>
                  <a:cubicBezTo>
                    <a:pt x="4554" y="58"/>
                    <a:pt x="4554" y="58"/>
                    <a:pt x="4554" y="58"/>
                  </a:cubicBezTo>
                  <a:cubicBezTo>
                    <a:pt x="4538" y="58"/>
                    <a:pt x="4524" y="45"/>
                    <a:pt x="4524" y="29"/>
                  </a:cubicBezTo>
                  <a:close/>
                  <a:moveTo>
                    <a:pt x="4350" y="29"/>
                  </a:moveTo>
                  <a:cubicBezTo>
                    <a:pt x="4350" y="13"/>
                    <a:pt x="4364" y="0"/>
                    <a:pt x="4380" y="0"/>
                  </a:cubicBezTo>
                  <a:cubicBezTo>
                    <a:pt x="4380" y="0"/>
                    <a:pt x="4380" y="0"/>
                    <a:pt x="4380" y="0"/>
                  </a:cubicBezTo>
                  <a:cubicBezTo>
                    <a:pt x="4396" y="0"/>
                    <a:pt x="4409" y="13"/>
                    <a:pt x="4409" y="29"/>
                  </a:cubicBezTo>
                  <a:cubicBezTo>
                    <a:pt x="4409" y="29"/>
                    <a:pt x="4409" y="29"/>
                    <a:pt x="4409" y="29"/>
                  </a:cubicBezTo>
                  <a:cubicBezTo>
                    <a:pt x="4409" y="45"/>
                    <a:pt x="4396" y="58"/>
                    <a:pt x="4380" y="58"/>
                  </a:cubicBezTo>
                  <a:cubicBezTo>
                    <a:pt x="4380" y="58"/>
                    <a:pt x="4380" y="58"/>
                    <a:pt x="4380" y="58"/>
                  </a:cubicBezTo>
                  <a:cubicBezTo>
                    <a:pt x="4364" y="58"/>
                    <a:pt x="4350" y="45"/>
                    <a:pt x="4350" y="29"/>
                  </a:cubicBezTo>
                  <a:close/>
                  <a:moveTo>
                    <a:pt x="4176" y="29"/>
                  </a:moveTo>
                  <a:cubicBezTo>
                    <a:pt x="4176" y="13"/>
                    <a:pt x="4190" y="0"/>
                    <a:pt x="4206" y="0"/>
                  </a:cubicBezTo>
                  <a:cubicBezTo>
                    <a:pt x="4206" y="0"/>
                    <a:pt x="4206" y="0"/>
                    <a:pt x="4206" y="0"/>
                  </a:cubicBezTo>
                  <a:cubicBezTo>
                    <a:pt x="4222" y="0"/>
                    <a:pt x="4235" y="13"/>
                    <a:pt x="4235" y="29"/>
                  </a:cubicBezTo>
                  <a:cubicBezTo>
                    <a:pt x="4235" y="29"/>
                    <a:pt x="4235" y="29"/>
                    <a:pt x="4235" y="29"/>
                  </a:cubicBezTo>
                  <a:cubicBezTo>
                    <a:pt x="4235" y="45"/>
                    <a:pt x="4222" y="58"/>
                    <a:pt x="4206" y="58"/>
                  </a:cubicBezTo>
                  <a:cubicBezTo>
                    <a:pt x="4206" y="58"/>
                    <a:pt x="4206" y="58"/>
                    <a:pt x="4206" y="58"/>
                  </a:cubicBezTo>
                  <a:cubicBezTo>
                    <a:pt x="4190" y="58"/>
                    <a:pt x="4176" y="45"/>
                    <a:pt x="4176" y="29"/>
                  </a:cubicBezTo>
                  <a:close/>
                  <a:moveTo>
                    <a:pt x="4002" y="29"/>
                  </a:moveTo>
                  <a:cubicBezTo>
                    <a:pt x="4002" y="13"/>
                    <a:pt x="4016" y="0"/>
                    <a:pt x="4032" y="0"/>
                  </a:cubicBezTo>
                  <a:cubicBezTo>
                    <a:pt x="4032" y="0"/>
                    <a:pt x="4032" y="0"/>
                    <a:pt x="4032" y="0"/>
                  </a:cubicBezTo>
                  <a:cubicBezTo>
                    <a:pt x="4048" y="0"/>
                    <a:pt x="4060" y="13"/>
                    <a:pt x="4060" y="29"/>
                  </a:cubicBezTo>
                  <a:cubicBezTo>
                    <a:pt x="4060" y="29"/>
                    <a:pt x="4060" y="29"/>
                    <a:pt x="4060" y="29"/>
                  </a:cubicBezTo>
                  <a:cubicBezTo>
                    <a:pt x="4060" y="45"/>
                    <a:pt x="4048" y="58"/>
                    <a:pt x="4032" y="58"/>
                  </a:cubicBezTo>
                  <a:cubicBezTo>
                    <a:pt x="4032" y="58"/>
                    <a:pt x="4032" y="58"/>
                    <a:pt x="4032" y="58"/>
                  </a:cubicBezTo>
                  <a:cubicBezTo>
                    <a:pt x="4016" y="58"/>
                    <a:pt x="4002" y="45"/>
                    <a:pt x="4002" y="29"/>
                  </a:cubicBezTo>
                  <a:close/>
                  <a:moveTo>
                    <a:pt x="8702" y="29"/>
                  </a:moveTo>
                  <a:cubicBezTo>
                    <a:pt x="8702" y="13"/>
                    <a:pt x="8714" y="0"/>
                    <a:pt x="8731" y="0"/>
                  </a:cubicBezTo>
                  <a:cubicBezTo>
                    <a:pt x="8731" y="0"/>
                    <a:pt x="8731" y="0"/>
                    <a:pt x="8731" y="0"/>
                  </a:cubicBezTo>
                  <a:cubicBezTo>
                    <a:pt x="8747" y="0"/>
                    <a:pt x="8760" y="13"/>
                    <a:pt x="8760" y="29"/>
                  </a:cubicBezTo>
                  <a:cubicBezTo>
                    <a:pt x="8760" y="29"/>
                    <a:pt x="8760" y="29"/>
                    <a:pt x="8760" y="29"/>
                  </a:cubicBezTo>
                  <a:cubicBezTo>
                    <a:pt x="8760" y="45"/>
                    <a:pt x="8747" y="58"/>
                    <a:pt x="8731" y="58"/>
                  </a:cubicBezTo>
                  <a:cubicBezTo>
                    <a:pt x="8731" y="58"/>
                    <a:pt x="8731" y="58"/>
                    <a:pt x="8731" y="58"/>
                  </a:cubicBezTo>
                  <a:cubicBezTo>
                    <a:pt x="8714" y="58"/>
                    <a:pt x="8702" y="45"/>
                    <a:pt x="8702" y="29"/>
                  </a:cubicBezTo>
                  <a:close/>
                  <a:moveTo>
                    <a:pt x="8528" y="29"/>
                  </a:moveTo>
                  <a:cubicBezTo>
                    <a:pt x="8528" y="13"/>
                    <a:pt x="8540" y="0"/>
                    <a:pt x="8556" y="0"/>
                  </a:cubicBezTo>
                  <a:cubicBezTo>
                    <a:pt x="8556" y="0"/>
                    <a:pt x="8556" y="0"/>
                    <a:pt x="8556" y="0"/>
                  </a:cubicBezTo>
                  <a:cubicBezTo>
                    <a:pt x="8572" y="0"/>
                    <a:pt x="8586" y="13"/>
                    <a:pt x="8586" y="29"/>
                  </a:cubicBezTo>
                  <a:cubicBezTo>
                    <a:pt x="8586" y="29"/>
                    <a:pt x="8586" y="29"/>
                    <a:pt x="8586" y="29"/>
                  </a:cubicBezTo>
                  <a:cubicBezTo>
                    <a:pt x="8586" y="45"/>
                    <a:pt x="8572" y="58"/>
                    <a:pt x="8556" y="58"/>
                  </a:cubicBezTo>
                  <a:cubicBezTo>
                    <a:pt x="8556" y="58"/>
                    <a:pt x="8556" y="58"/>
                    <a:pt x="8556" y="58"/>
                  </a:cubicBezTo>
                  <a:cubicBezTo>
                    <a:pt x="8540" y="58"/>
                    <a:pt x="8528" y="45"/>
                    <a:pt x="8528" y="29"/>
                  </a:cubicBezTo>
                  <a:close/>
                  <a:moveTo>
                    <a:pt x="8354" y="29"/>
                  </a:moveTo>
                  <a:cubicBezTo>
                    <a:pt x="8354" y="13"/>
                    <a:pt x="8366" y="0"/>
                    <a:pt x="8382" y="0"/>
                  </a:cubicBezTo>
                  <a:cubicBezTo>
                    <a:pt x="8382" y="0"/>
                    <a:pt x="8382" y="0"/>
                    <a:pt x="8382" y="0"/>
                  </a:cubicBezTo>
                  <a:cubicBezTo>
                    <a:pt x="8398" y="0"/>
                    <a:pt x="8412" y="13"/>
                    <a:pt x="8412" y="29"/>
                  </a:cubicBezTo>
                  <a:cubicBezTo>
                    <a:pt x="8412" y="29"/>
                    <a:pt x="8412" y="29"/>
                    <a:pt x="8412" y="29"/>
                  </a:cubicBezTo>
                  <a:cubicBezTo>
                    <a:pt x="8412" y="45"/>
                    <a:pt x="8398" y="58"/>
                    <a:pt x="8382" y="58"/>
                  </a:cubicBezTo>
                  <a:cubicBezTo>
                    <a:pt x="8382" y="58"/>
                    <a:pt x="8382" y="58"/>
                    <a:pt x="8382" y="58"/>
                  </a:cubicBezTo>
                  <a:cubicBezTo>
                    <a:pt x="8366" y="58"/>
                    <a:pt x="8354" y="45"/>
                    <a:pt x="8354" y="29"/>
                  </a:cubicBezTo>
                  <a:close/>
                  <a:moveTo>
                    <a:pt x="8179" y="29"/>
                  </a:moveTo>
                  <a:cubicBezTo>
                    <a:pt x="8179" y="13"/>
                    <a:pt x="8192" y="0"/>
                    <a:pt x="8208" y="0"/>
                  </a:cubicBezTo>
                  <a:cubicBezTo>
                    <a:pt x="8208" y="0"/>
                    <a:pt x="8208" y="0"/>
                    <a:pt x="8208" y="0"/>
                  </a:cubicBezTo>
                  <a:cubicBezTo>
                    <a:pt x="8224" y="0"/>
                    <a:pt x="8238" y="13"/>
                    <a:pt x="8238" y="29"/>
                  </a:cubicBezTo>
                  <a:cubicBezTo>
                    <a:pt x="8238" y="29"/>
                    <a:pt x="8238" y="29"/>
                    <a:pt x="8238" y="29"/>
                  </a:cubicBezTo>
                  <a:cubicBezTo>
                    <a:pt x="8238" y="45"/>
                    <a:pt x="8224" y="58"/>
                    <a:pt x="8208" y="58"/>
                  </a:cubicBezTo>
                  <a:cubicBezTo>
                    <a:pt x="8208" y="58"/>
                    <a:pt x="8208" y="58"/>
                    <a:pt x="8208" y="58"/>
                  </a:cubicBezTo>
                  <a:cubicBezTo>
                    <a:pt x="8192" y="58"/>
                    <a:pt x="8179" y="45"/>
                    <a:pt x="8179" y="29"/>
                  </a:cubicBezTo>
                  <a:close/>
                  <a:moveTo>
                    <a:pt x="8005" y="29"/>
                  </a:moveTo>
                  <a:cubicBezTo>
                    <a:pt x="8005" y="13"/>
                    <a:pt x="8018" y="0"/>
                    <a:pt x="8034" y="0"/>
                  </a:cubicBezTo>
                  <a:cubicBezTo>
                    <a:pt x="8034" y="0"/>
                    <a:pt x="8034" y="0"/>
                    <a:pt x="8034" y="0"/>
                  </a:cubicBezTo>
                  <a:cubicBezTo>
                    <a:pt x="8050" y="0"/>
                    <a:pt x="8064" y="13"/>
                    <a:pt x="8064" y="29"/>
                  </a:cubicBezTo>
                  <a:cubicBezTo>
                    <a:pt x="8064" y="29"/>
                    <a:pt x="8064" y="29"/>
                    <a:pt x="8064" y="29"/>
                  </a:cubicBezTo>
                  <a:cubicBezTo>
                    <a:pt x="8064" y="45"/>
                    <a:pt x="8050" y="58"/>
                    <a:pt x="8034" y="58"/>
                  </a:cubicBezTo>
                  <a:cubicBezTo>
                    <a:pt x="8034" y="58"/>
                    <a:pt x="8034" y="58"/>
                    <a:pt x="8034" y="58"/>
                  </a:cubicBezTo>
                  <a:cubicBezTo>
                    <a:pt x="8018" y="58"/>
                    <a:pt x="8005" y="45"/>
                    <a:pt x="8005" y="29"/>
                  </a:cubicBezTo>
                  <a:close/>
                  <a:moveTo>
                    <a:pt x="7831" y="29"/>
                  </a:moveTo>
                  <a:cubicBezTo>
                    <a:pt x="7831" y="13"/>
                    <a:pt x="7844" y="0"/>
                    <a:pt x="7860" y="0"/>
                  </a:cubicBezTo>
                  <a:cubicBezTo>
                    <a:pt x="7860" y="0"/>
                    <a:pt x="7860" y="0"/>
                    <a:pt x="7860" y="0"/>
                  </a:cubicBezTo>
                  <a:cubicBezTo>
                    <a:pt x="7876" y="0"/>
                    <a:pt x="7890" y="13"/>
                    <a:pt x="7890" y="29"/>
                  </a:cubicBezTo>
                  <a:cubicBezTo>
                    <a:pt x="7890" y="29"/>
                    <a:pt x="7890" y="29"/>
                    <a:pt x="7890" y="29"/>
                  </a:cubicBezTo>
                  <a:cubicBezTo>
                    <a:pt x="7890" y="45"/>
                    <a:pt x="7876" y="58"/>
                    <a:pt x="7860" y="58"/>
                  </a:cubicBezTo>
                  <a:cubicBezTo>
                    <a:pt x="7860" y="58"/>
                    <a:pt x="7860" y="58"/>
                    <a:pt x="7860" y="58"/>
                  </a:cubicBezTo>
                  <a:cubicBezTo>
                    <a:pt x="7844" y="58"/>
                    <a:pt x="7831" y="45"/>
                    <a:pt x="7831" y="29"/>
                  </a:cubicBezTo>
                  <a:close/>
                  <a:moveTo>
                    <a:pt x="7657" y="29"/>
                  </a:moveTo>
                  <a:cubicBezTo>
                    <a:pt x="7657" y="13"/>
                    <a:pt x="7670" y="0"/>
                    <a:pt x="7686" y="0"/>
                  </a:cubicBezTo>
                  <a:cubicBezTo>
                    <a:pt x="7686" y="0"/>
                    <a:pt x="7686" y="0"/>
                    <a:pt x="7686" y="0"/>
                  </a:cubicBezTo>
                  <a:cubicBezTo>
                    <a:pt x="7702" y="0"/>
                    <a:pt x="7716" y="13"/>
                    <a:pt x="7716" y="29"/>
                  </a:cubicBezTo>
                  <a:cubicBezTo>
                    <a:pt x="7716" y="29"/>
                    <a:pt x="7716" y="29"/>
                    <a:pt x="7716" y="29"/>
                  </a:cubicBezTo>
                  <a:cubicBezTo>
                    <a:pt x="7716" y="45"/>
                    <a:pt x="7702" y="58"/>
                    <a:pt x="7686" y="58"/>
                  </a:cubicBezTo>
                  <a:cubicBezTo>
                    <a:pt x="7686" y="58"/>
                    <a:pt x="7686" y="58"/>
                    <a:pt x="7686" y="58"/>
                  </a:cubicBezTo>
                  <a:cubicBezTo>
                    <a:pt x="7670" y="58"/>
                    <a:pt x="7657" y="45"/>
                    <a:pt x="7657" y="29"/>
                  </a:cubicBezTo>
                  <a:close/>
                  <a:moveTo>
                    <a:pt x="7483" y="29"/>
                  </a:moveTo>
                  <a:cubicBezTo>
                    <a:pt x="7483" y="13"/>
                    <a:pt x="7496" y="0"/>
                    <a:pt x="7512" y="0"/>
                  </a:cubicBezTo>
                  <a:cubicBezTo>
                    <a:pt x="7512" y="0"/>
                    <a:pt x="7512" y="0"/>
                    <a:pt x="7512" y="0"/>
                  </a:cubicBezTo>
                  <a:cubicBezTo>
                    <a:pt x="7528" y="0"/>
                    <a:pt x="7542" y="13"/>
                    <a:pt x="7542" y="29"/>
                  </a:cubicBezTo>
                  <a:cubicBezTo>
                    <a:pt x="7542" y="29"/>
                    <a:pt x="7542" y="29"/>
                    <a:pt x="7542" y="29"/>
                  </a:cubicBezTo>
                  <a:cubicBezTo>
                    <a:pt x="7542" y="45"/>
                    <a:pt x="7528" y="58"/>
                    <a:pt x="7512" y="58"/>
                  </a:cubicBezTo>
                  <a:cubicBezTo>
                    <a:pt x="7512" y="58"/>
                    <a:pt x="7512" y="58"/>
                    <a:pt x="7512" y="58"/>
                  </a:cubicBezTo>
                  <a:cubicBezTo>
                    <a:pt x="7496" y="58"/>
                    <a:pt x="7483" y="45"/>
                    <a:pt x="7483" y="29"/>
                  </a:cubicBezTo>
                  <a:close/>
                  <a:moveTo>
                    <a:pt x="7309" y="29"/>
                  </a:moveTo>
                  <a:cubicBezTo>
                    <a:pt x="7309" y="13"/>
                    <a:pt x="7322" y="0"/>
                    <a:pt x="7338" y="0"/>
                  </a:cubicBezTo>
                  <a:cubicBezTo>
                    <a:pt x="7338" y="0"/>
                    <a:pt x="7338" y="0"/>
                    <a:pt x="7338" y="0"/>
                  </a:cubicBezTo>
                  <a:cubicBezTo>
                    <a:pt x="7354" y="0"/>
                    <a:pt x="7367" y="13"/>
                    <a:pt x="7367" y="29"/>
                  </a:cubicBezTo>
                  <a:cubicBezTo>
                    <a:pt x="7367" y="29"/>
                    <a:pt x="7367" y="29"/>
                    <a:pt x="7367" y="29"/>
                  </a:cubicBezTo>
                  <a:cubicBezTo>
                    <a:pt x="7367" y="45"/>
                    <a:pt x="7354" y="58"/>
                    <a:pt x="7338" y="58"/>
                  </a:cubicBezTo>
                  <a:cubicBezTo>
                    <a:pt x="7338" y="58"/>
                    <a:pt x="7338" y="58"/>
                    <a:pt x="7338" y="58"/>
                  </a:cubicBezTo>
                  <a:cubicBezTo>
                    <a:pt x="7322" y="58"/>
                    <a:pt x="7309" y="45"/>
                    <a:pt x="7309" y="29"/>
                  </a:cubicBezTo>
                  <a:close/>
                  <a:moveTo>
                    <a:pt x="7135" y="29"/>
                  </a:moveTo>
                  <a:cubicBezTo>
                    <a:pt x="7135" y="13"/>
                    <a:pt x="7148" y="0"/>
                    <a:pt x="7164" y="0"/>
                  </a:cubicBezTo>
                  <a:cubicBezTo>
                    <a:pt x="7164" y="0"/>
                    <a:pt x="7164" y="0"/>
                    <a:pt x="7164" y="0"/>
                  </a:cubicBezTo>
                  <a:cubicBezTo>
                    <a:pt x="7180" y="0"/>
                    <a:pt x="7193" y="13"/>
                    <a:pt x="7193" y="29"/>
                  </a:cubicBezTo>
                  <a:cubicBezTo>
                    <a:pt x="7193" y="29"/>
                    <a:pt x="7193" y="29"/>
                    <a:pt x="7193" y="29"/>
                  </a:cubicBezTo>
                  <a:cubicBezTo>
                    <a:pt x="7193" y="45"/>
                    <a:pt x="7180" y="58"/>
                    <a:pt x="7164" y="58"/>
                  </a:cubicBezTo>
                  <a:cubicBezTo>
                    <a:pt x="7164" y="58"/>
                    <a:pt x="7164" y="58"/>
                    <a:pt x="7164" y="58"/>
                  </a:cubicBezTo>
                  <a:cubicBezTo>
                    <a:pt x="7148" y="58"/>
                    <a:pt x="7135" y="45"/>
                    <a:pt x="7135" y="29"/>
                  </a:cubicBezTo>
                  <a:close/>
                  <a:moveTo>
                    <a:pt x="6961" y="29"/>
                  </a:moveTo>
                  <a:cubicBezTo>
                    <a:pt x="6961" y="13"/>
                    <a:pt x="6974" y="0"/>
                    <a:pt x="6990" y="0"/>
                  </a:cubicBezTo>
                  <a:cubicBezTo>
                    <a:pt x="6990" y="0"/>
                    <a:pt x="6990" y="0"/>
                    <a:pt x="6990" y="0"/>
                  </a:cubicBezTo>
                  <a:cubicBezTo>
                    <a:pt x="7006" y="0"/>
                    <a:pt x="7019" y="13"/>
                    <a:pt x="7019" y="29"/>
                  </a:cubicBezTo>
                  <a:cubicBezTo>
                    <a:pt x="7019" y="29"/>
                    <a:pt x="7019" y="29"/>
                    <a:pt x="7019" y="29"/>
                  </a:cubicBezTo>
                  <a:cubicBezTo>
                    <a:pt x="7019" y="45"/>
                    <a:pt x="7006" y="58"/>
                    <a:pt x="6990" y="58"/>
                  </a:cubicBezTo>
                  <a:cubicBezTo>
                    <a:pt x="6990" y="58"/>
                    <a:pt x="6990" y="58"/>
                    <a:pt x="6990" y="58"/>
                  </a:cubicBezTo>
                  <a:cubicBezTo>
                    <a:pt x="6974" y="58"/>
                    <a:pt x="6961" y="45"/>
                    <a:pt x="6961" y="29"/>
                  </a:cubicBezTo>
                  <a:close/>
                  <a:moveTo>
                    <a:pt x="6787" y="29"/>
                  </a:moveTo>
                  <a:cubicBezTo>
                    <a:pt x="6787" y="13"/>
                    <a:pt x="6800" y="0"/>
                    <a:pt x="6816" y="0"/>
                  </a:cubicBezTo>
                  <a:cubicBezTo>
                    <a:pt x="6816" y="0"/>
                    <a:pt x="6816" y="0"/>
                    <a:pt x="6816" y="0"/>
                  </a:cubicBezTo>
                  <a:cubicBezTo>
                    <a:pt x="6832" y="0"/>
                    <a:pt x="6845" y="13"/>
                    <a:pt x="6845" y="29"/>
                  </a:cubicBezTo>
                  <a:cubicBezTo>
                    <a:pt x="6845" y="29"/>
                    <a:pt x="6845" y="29"/>
                    <a:pt x="6845" y="29"/>
                  </a:cubicBezTo>
                  <a:cubicBezTo>
                    <a:pt x="6845" y="45"/>
                    <a:pt x="6832" y="58"/>
                    <a:pt x="6816" y="58"/>
                  </a:cubicBezTo>
                  <a:cubicBezTo>
                    <a:pt x="6816" y="58"/>
                    <a:pt x="6816" y="58"/>
                    <a:pt x="6816" y="58"/>
                  </a:cubicBezTo>
                  <a:cubicBezTo>
                    <a:pt x="6800" y="58"/>
                    <a:pt x="6787" y="45"/>
                    <a:pt x="6787" y="29"/>
                  </a:cubicBezTo>
                  <a:close/>
                  <a:moveTo>
                    <a:pt x="6613" y="29"/>
                  </a:moveTo>
                  <a:cubicBezTo>
                    <a:pt x="6613" y="13"/>
                    <a:pt x="6626" y="0"/>
                    <a:pt x="6642" y="0"/>
                  </a:cubicBezTo>
                  <a:cubicBezTo>
                    <a:pt x="6642" y="0"/>
                    <a:pt x="6642" y="0"/>
                    <a:pt x="6642" y="0"/>
                  </a:cubicBezTo>
                  <a:cubicBezTo>
                    <a:pt x="6658" y="0"/>
                    <a:pt x="6671" y="13"/>
                    <a:pt x="6671" y="29"/>
                  </a:cubicBezTo>
                  <a:cubicBezTo>
                    <a:pt x="6671" y="29"/>
                    <a:pt x="6671" y="29"/>
                    <a:pt x="6671" y="29"/>
                  </a:cubicBezTo>
                  <a:cubicBezTo>
                    <a:pt x="6671" y="45"/>
                    <a:pt x="6658" y="58"/>
                    <a:pt x="6642" y="58"/>
                  </a:cubicBezTo>
                  <a:cubicBezTo>
                    <a:pt x="6642" y="58"/>
                    <a:pt x="6642" y="58"/>
                    <a:pt x="6642" y="58"/>
                  </a:cubicBezTo>
                  <a:cubicBezTo>
                    <a:pt x="6626" y="58"/>
                    <a:pt x="6613" y="45"/>
                    <a:pt x="6613" y="29"/>
                  </a:cubicBezTo>
                  <a:close/>
                  <a:moveTo>
                    <a:pt x="10790" y="29"/>
                  </a:moveTo>
                  <a:cubicBezTo>
                    <a:pt x="10790" y="13"/>
                    <a:pt x="10803" y="0"/>
                    <a:pt x="10819" y="0"/>
                  </a:cubicBezTo>
                  <a:cubicBezTo>
                    <a:pt x="10819" y="0"/>
                    <a:pt x="10819" y="0"/>
                    <a:pt x="10819" y="0"/>
                  </a:cubicBezTo>
                  <a:cubicBezTo>
                    <a:pt x="10835" y="0"/>
                    <a:pt x="10848" y="13"/>
                    <a:pt x="10848" y="29"/>
                  </a:cubicBezTo>
                  <a:cubicBezTo>
                    <a:pt x="10848" y="29"/>
                    <a:pt x="10848" y="29"/>
                    <a:pt x="10848" y="29"/>
                  </a:cubicBezTo>
                  <a:cubicBezTo>
                    <a:pt x="10848" y="45"/>
                    <a:pt x="10835" y="58"/>
                    <a:pt x="10819" y="58"/>
                  </a:cubicBezTo>
                  <a:cubicBezTo>
                    <a:pt x="10819" y="58"/>
                    <a:pt x="10819" y="58"/>
                    <a:pt x="10819" y="58"/>
                  </a:cubicBezTo>
                  <a:cubicBezTo>
                    <a:pt x="10803" y="58"/>
                    <a:pt x="10790" y="45"/>
                    <a:pt x="10790" y="29"/>
                  </a:cubicBezTo>
                  <a:close/>
                  <a:moveTo>
                    <a:pt x="10616" y="29"/>
                  </a:moveTo>
                  <a:cubicBezTo>
                    <a:pt x="10616" y="13"/>
                    <a:pt x="10629" y="0"/>
                    <a:pt x="10645" y="0"/>
                  </a:cubicBezTo>
                  <a:cubicBezTo>
                    <a:pt x="10645" y="0"/>
                    <a:pt x="10645" y="0"/>
                    <a:pt x="10645" y="0"/>
                  </a:cubicBezTo>
                  <a:cubicBezTo>
                    <a:pt x="10661" y="0"/>
                    <a:pt x="10674" y="13"/>
                    <a:pt x="10674" y="29"/>
                  </a:cubicBezTo>
                  <a:cubicBezTo>
                    <a:pt x="10674" y="29"/>
                    <a:pt x="10674" y="29"/>
                    <a:pt x="10674" y="29"/>
                  </a:cubicBezTo>
                  <a:cubicBezTo>
                    <a:pt x="10674" y="45"/>
                    <a:pt x="10661" y="58"/>
                    <a:pt x="10645" y="58"/>
                  </a:cubicBezTo>
                  <a:cubicBezTo>
                    <a:pt x="10645" y="58"/>
                    <a:pt x="10645" y="58"/>
                    <a:pt x="10645" y="58"/>
                  </a:cubicBezTo>
                  <a:cubicBezTo>
                    <a:pt x="10629" y="58"/>
                    <a:pt x="10616" y="45"/>
                    <a:pt x="10616" y="29"/>
                  </a:cubicBezTo>
                  <a:close/>
                  <a:moveTo>
                    <a:pt x="10442" y="29"/>
                  </a:moveTo>
                  <a:cubicBezTo>
                    <a:pt x="10442" y="13"/>
                    <a:pt x="10455" y="0"/>
                    <a:pt x="10471" y="0"/>
                  </a:cubicBezTo>
                  <a:cubicBezTo>
                    <a:pt x="10471" y="0"/>
                    <a:pt x="10471" y="0"/>
                    <a:pt x="10471" y="0"/>
                  </a:cubicBezTo>
                  <a:cubicBezTo>
                    <a:pt x="10487" y="0"/>
                    <a:pt x="10500" y="13"/>
                    <a:pt x="10500" y="29"/>
                  </a:cubicBezTo>
                  <a:cubicBezTo>
                    <a:pt x="10500" y="29"/>
                    <a:pt x="10500" y="29"/>
                    <a:pt x="10500" y="29"/>
                  </a:cubicBezTo>
                  <a:cubicBezTo>
                    <a:pt x="10500" y="45"/>
                    <a:pt x="10487" y="58"/>
                    <a:pt x="10471" y="58"/>
                  </a:cubicBezTo>
                  <a:cubicBezTo>
                    <a:pt x="10471" y="58"/>
                    <a:pt x="10471" y="58"/>
                    <a:pt x="10471" y="58"/>
                  </a:cubicBezTo>
                  <a:cubicBezTo>
                    <a:pt x="10455" y="58"/>
                    <a:pt x="10442" y="45"/>
                    <a:pt x="10442" y="29"/>
                  </a:cubicBezTo>
                  <a:close/>
                  <a:moveTo>
                    <a:pt x="10268" y="29"/>
                  </a:moveTo>
                  <a:cubicBezTo>
                    <a:pt x="10268" y="13"/>
                    <a:pt x="10281" y="0"/>
                    <a:pt x="10297" y="0"/>
                  </a:cubicBezTo>
                  <a:cubicBezTo>
                    <a:pt x="10297" y="0"/>
                    <a:pt x="10297" y="0"/>
                    <a:pt x="10297" y="0"/>
                  </a:cubicBezTo>
                  <a:cubicBezTo>
                    <a:pt x="10313" y="0"/>
                    <a:pt x="10326" y="13"/>
                    <a:pt x="10326" y="29"/>
                  </a:cubicBezTo>
                  <a:cubicBezTo>
                    <a:pt x="10326" y="29"/>
                    <a:pt x="10326" y="29"/>
                    <a:pt x="10326" y="29"/>
                  </a:cubicBezTo>
                  <a:cubicBezTo>
                    <a:pt x="10326" y="45"/>
                    <a:pt x="10313" y="58"/>
                    <a:pt x="10297" y="58"/>
                  </a:cubicBezTo>
                  <a:cubicBezTo>
                    <a:pt x="10297" y="58"/>
                    <a:pt x="10297" y="58"/>
                    <a:pt x="10297" y="58"/>
                  </a:cubicBezTo>
                  <a:cubicBezTo>
                    <a:pt x="10281" y="58"/>
                    <a:pt x="10268" y="45"/>
                    <a:pt x="10268" y="29"/>
                  </a:cubicBezTo>
                  <a:close/>
                  <a:moveTo>
                    <a:pt x="10094" y="29"/>
                  </a:moveTo>
                  <a:cubicBezTo>
                    <a:pt x="10094" y="13"/>
                    <a:pt x="10107" y="0"/>
                    <a:pt x="10123" y="0"/>
                  </a:cubicBezTo>
                  <a:cubicBezTo>
                    <a:pt x="10123" y="0"/>
                    <a:pt x="10123" y="0"/>
                    <a:pt x="10123" y="0"/>
                  </a:cubicBezTo>
                  <a:cubicBezTo>
                    <a:pt x="10139" y="0"/>
                    <a:pt x="10152" y="13"/>
                    <a:pt x="10152" y="29"/>
                  </a:cubicBezTo>
                  <a:cubicBezTo>
                    <a:pt x="10152" y="29"/>
                    <a:pt x="10152" y="29"/>
                    <a:pt x="10152" y="29"/>
                  </a:cubicBezTo>
                  <a:cubicBezTo>
                    <a:pt x="10152" y="45"/>
                    <a:pt x="10139" y="58"/>
                    <a:pt x="10123" y="58"/>
                  </a:cubicBezTo>
                  <a:cubicBezTo>
                    <a:pt x="10123" y="58"/>
                    <a:pt x="10123" y="58"/>
                    <a:pt x="10123" y="58"/>
                  </a:cubicBezTo>
                  <a:cubicBezTo>
                    <a:pt x="10107" y="58"/>
                    <a:pt x="10094" y="45"/>
                    <a:pt x="10094" y="29"/>
                  </a:cubicBezTo>
                  <a:close/>
                  <a:moveTo>
                    <a:pt x="9920" y="29"/>
                  </a:moveTo>
                  <a:cubicBezTo>
                    <a:pt x="9920" y="13"/>
                    <a:pt x="9933" y="0"/>
                    <a:pt x="9949" y="0"/>
                  </a:cubicBezTo>
                  <a:cubicBezTo>
                    <a:pt x="9949" y="0"/>
                    <a:pt x="9949" y="0"/>
                    <a:pt x="9949" y="0"/>
                  </a:cubicBezTo>
                  <a:cubicBezTo>
                    <a:pt x="9965" y="0"/>
                    <a:pt x="9978" y="13"/>
                    <a:pt x="9978" y="29"/>
                  </a:cubicBezTo>
                  <a:cubicBezTo>
                    <a:pt x="9978" y="29"/>
                    <a:pt x="9978" y="29"/>
                    <a:pt x="9978" y="29"/>
                  </a:cubicBezTo>
                  <a:cubicBezTo>
                    <a:pt x="9978" y="45"/>
                    <a:pt x="9965" y="58"/>
                    <a:pt x="9949" y="58"/>
                  </a:cubicBezTo>
                  <a:cubicBezTo>
                    <a:pt x="9949" y="58"/>
                    <a:pt x="9949" y="58"/>
                    <a:pt x="9949" y="58"/>
                  </a:cubicBezTo>
                  <a:cubicBezTo>
                    <a:pt x="9933" y="58"/>
                    <a:pt x="9920" y="45"/>
                    <a:pt x="9920" y="29"/>
                  </a:cubicBezTo>
                  <a:close/>
                  <a:moveTo>
                    <a:pt x="9746" y="29"/>
                  </a:moveTo>
                  <a:cubicBezTo>
                    <a:pt x="9746" y="13"/>
                    <a:pt x="9759" y="0"/>
                    <a:pt x="9775" y="0"/>
                  </a:cubicBezTo>
                  <a:cubicBezTo>
                    <a:pt x="9775" y="0"/>
                    <a:pt x="9775" y="0"/>
                    <a:pt x="9775" y="0"/>
                  </a:cubicBezTo>
                  <a:cubicBezTo>
                    <a:pt x="9791" y="0"/>
                    <a:pt x="9804" y="13"/>
                    <a:pt x="9804" y="29"/>
                  </a:cubicBezTo>
                  <a:cubicBezTo>
                    <a:pt x="9804" y="29"/>
                    <a:pt x="9804" y="29"/>
                    <a:pt x="9804" y="29"/>
                  </a:cubicBezTo>
                  <a:cubicBezTo>
                    <a:pt x="9804" y="45"/>
                    <a:pt x="9791" y="58"/>
                    <a:pt x="9775" y="58"/>
                  </a:cubicBezTo>
                  <a:cubicBezTo>
                    <a:pt x="9775" y="58"/>
                    <a:pt x="9775" y="58"/>
                    <a:pt x="9775" y="58"/>
                  </a:cubicBezTo>
                  <a:cubicBezTo>
                    <a:pt x="9759" y="58"/>
                    <a:pt x="9746" y="45"/>
                    <a:pt x="9746" y="29"/>
                  </a:cubicBezTo>
                  <a:close/>
                  <a:moveTo>
                    <a:pt x="9572" y="29"/>
                  </a:moveTo>
                  <a:cubicBezTo>
                    <a:pt x="9572" y="13"/>
                    <a:pt x="9585" y="0"/>
                    <a:pt x="9601" y="0"/>
                  </a:cubicBezTo>
                  <a:cubicBezTo>
                    <a:pt x="9601" y="0"/>
                    <a:pt x="9601" y="0"/>
                    <a:pt x="9601" y="0"/>
                  </a:cubicBezTo>
                  <a:cubicBezTo>
                    <a:pt x="9617" y="0"/>
                    <a:pt x="9630" y="13"/>
                    <a:pt x="9630" y="29"/>
                  </a:cubicBezTo>
                  <a:cubicBezTo>
                    <a:pt x="9630" y="29"/>
                    <a:pt x="9630" y="29"/>
                    <a:pt x="9630" y="29"/>
                  </a:cubicBezTo>
                  <a:cubicBezTo>
                    <a:pt x="9630" y="45"/>
                    <a:pt x="9617" y="58"/>
                    <a:pt x="9601" y="58"/>
                  </a:cubicBezTo>
                  <a:cubicBezTo>
                    <a:pt x="9601" y="58"/>
                    <a:pt x="9601" y="58"/>
                    <a:pt x="9601" y="58"/>
                  </a:cubicBezTo>
                  <a:cubicBezTo>
                    <a:pt x="9585" y="58"/>
                    <a:pt x="9572" y="45"/>
                    <a:pt x="9572" y="29"/>
                  </a:cubicBezTo>
                  <a:close/>
                  <a:moveTo>
                    <a:pt x="9398" y="29"/>
                  </a:moveTo>
                  <a:cubicBezTo>
                    <a:pt x="9398" y="13"/>
                    <a:pt x="9411" y="0"/>
                    <a:pt x="9427" y="0"/>
                  </a:cubicBezTo>
                  <a:cubicBezTo>
                    <a:pt x="9427" y="0"/>
                    <a:pt x="9427" y="0"/>
                    <a:pt x="9427" y="0"/>
                  </a:cubicBezTo>
                  <a:cubicBezTo>
                    <a:pt x="9443" y="0"/>
                    <a:pt x="9456" y="13"/>
                    <a:pt x="9456" y="29"/>
                  </a:cubicBezTo>
                  <a:cubicBezTo>
                    <a:pt x="9456" y="29"/>
                    <a:pt x="9456" y="29"/>
                    <a:pt x="9456" y="29"/>
                  </a:cubicBezTo>
                  <a:cubicBezTo>
                    <a:pt x="9456" y="45"/>
                    <a:pt x="9443" y="58"/>
                    <a:pt x="9427" y="58"/>
                  </a:cubicBezTo>
                  <a:cubicBezTo>
                    <a:pt x="9427" y="58"/>
                    <a:pt x="9427" y="58"/>
                    <a:pt x="9427" y="58"/>
                  </a:cubicBezTo>
                  <a:cubicBezTo>
                    <a:pt x="9411" y="58"/>
                    <a:pt x="9398" y="45"/>
                    <a:pt x="9398" y="29"/>
                  </a:cubicBezTo>
                  <a:close/>
                  <a:moveTo>
                    <a:pt x="9224" y="29"/>
                  </a:moveTo>
                  <a:cubicBezTo>
                    <a:pt x="9224" y="13"/>
                    <a:pt x="9237" y="0"/>
                    <a:pt x="9253" y="0"/>
                  </a:cubicBezTo>
                  <a:cubicBezTo>
                    <a:pt x="9253" y="0"/>
                    <a:pt x="9253" y="0"/>
                    <a:pt x="9253" y="0"/>
                  </a:cubicBezTo>
                  <a:cubicBezTo>
                    <a:pt x="9269" y="0"/>
                    <a:pt x="9282" y="13"/>
                    <a:pt x="9282" y="29"/>
                  </a:cubicBezTo>
                  <a:cubicBezTo>
                    <a:pt x="9282" y="29"/>
                    <a:pt x="9282" y="29"/>
                    <a:pt x="9282" y="29"/>
                  </a:cubicBezTo>
                  <a:cubicBezTo>
                    <a:pt x="9282" y="45"/>
                    <a:pt x="9269" y="58"/>
                    <a:pt x="9253" y="58"/>
                  </a:cubicBezTo>
                  <a:cubicBezTo>
                    <a:pt x="9253" y="58"/>
                    <a:pt x="9253" y="58"/>
                    <a:pt x="9253" y="58"/>
                  </a:cubicBezTo>
                  <a:cubicBezTo>
                    <a:pt x="9237" y="58"/>
                    <a:pt x="9224" y="45"/>
                    <a:pt x="9224" y="29"/>
                  </a:cubicBezTo>
                  <a:close/>
                  <a:moveTo>
                    <a:pt x="9050" y="29"/>
                  </a:moveTo>
                  <a:cubicBezTo>
                    <a:pt x="9050" y="13"/>
                    <a:pt x="9062" y="0"/>
                    <a:pt x="9079" y="0"/>
                  </a:cubicBezTo>
                  <a:cubicBezTo>
                    <a:pt x="9079" y="0"/>
                    <a:pt x="9079" y="0"/>
                    <a:pt x="9079" y="0"/>
                  </a:cubicBezTo>
                  <a:cubicBezTo>
                    <a:pt x="9095" y="0"/>
                    <a:pt x="9108" y="13"/>
                    <a:pt x="9108" y="29"/>
                  </a:cubicBezTo>
                  <a:cubicBezTo>
                    <a:pt x="9108" y="29"/>
                    <a:pt x="9108" y="29"/>
                    <a:pt x="9108" y="29"/>
                  </a:cubicBezTo>
                  <a:cubicBezTo>
                    <a:pt x="9108" y="45"/>
                    <a:pt x="9095" y="58"/>
                    <a:pt x="9079" y="58"/>
                  </a:cubicBezTo>
                  <a:cubicBezTo>
                    <a:pt x="9079" y="58"/>
                    <a:pt x="9079" y="58"/>
                    <a:pt x="9079" y="58"/>
                  </a:cubicBezTo>
                  <a:cubicBezTo>
                    <a:pt x="9062" y="58"/>
                    <a:pt x="9050" y="45"/>
                    <a:pt x="9050" y="29"/>
                  </a:cubicBezTo>
                  <a:close/>
                  <a:moveTo>
                    <a:pt x="8876" y="29"/>
                  </a:moveTo>
                  <a:cubicBezTo>
                    <a:pt x="8876" y="13"/>
                    <a:pt x="8888" y="0"/>
                    <a:pt x="8905" y="0"/>
                  </a:cubicBezTo>
                  <a:cubicBezTo>
                    <a:pt x="8905" y="0"/>
                    <a:pt x="8905" y="0"/>
                    <a:pt x="8905" y="0"/>
                  </a:cubicBezTo>
                  <a:cubicBezTo>
                    <a:pt x="8921" y="0"/>
                    <a:pt x="8934" y="13"/>
                    <a:pt x="8934" y="29"/>
                  </a:cubicBezTo>
                  <a:cubicBezTo>
                    <a:pt x="8934" y="29"/>
                    <a:pt x="8934" y="29"/>
                    <a:pt x="8934" y="29"/>
                  </a:cubicBezTo>
                  <a:cubicBezTo>
                    <a:pt x="8934" y="45"/>
                    <a:pt x="8921" y="58"/>
                    <a:pt x="8905" y="58"/>
                  </a:cubicBezTo>
                  <a:cubicBezTo>
                    <a:pt x="8905" y="58"/>
                    <a:pt x="8905" y="58"/>
                    <a:pt x="8905" y="58"/>
                  </a:cubicBezTo>
                  <a:cubicBezTo>
                    <a:pt x="8888" y="58"/>
                    <a:pt x="8876" y="45"/>
                    <a:pt x="8876" y="29"/>
                  </a:cubicBezTo>
                  <a:close/>
                  <a:moveTo>
                    <a:pt x="13052" y="29"/>
                  </a:moveTo>
                  <a:cubicBezTo>
                    <a:pt x="13052" y="13"/>
                    <a:pt x="13066" y="0"/>
                    <a:pt x="13082" y="0"/>
                  </a:cubicBezTo>
                  <a:cubicBezTo>
                    <a:pt x="13082" y="0"/>
                    <a:pt x="13082" y="0"/>
                    <a:pt x="13082" y="0"/>
                  </a:cubicBezTo>
                  <a:cubicBezTo>
                    <a:pt x="13098" y="0"/>
                    <a:pt x="13111" y="13"/>
                    <a:pt x="13111" y="29"/>
                  </a:cubicBezTo>
                  <a:cubicBezTo>
                    <a:pt x="13111" y="29"/>
                    <a:pt x="13111" y="29"/>
                    <a:pt x="13111" y="29"/>
                  </a:cubicBezTo>
                  <a:cubicBezTo>
                    <a:pt x="13111" y="45"/>
                    <a:pt x="13098" y="58"/>
                    <a:pt x="13082" y="58"/>
                  </a:cubicBezTo>
                  <a:cubicBezTo>
                    <a:pt x="13082" y="58"/>
                    <a:pt x="13082" y="58"/>
                    <a:pt x="13082" y="58"/>
                  </a:cubicBezTo>
                  <a:cubicBezTo>
                    <a:pt x="13066" y="58"/>
                    <a:pt x="13052" y="45"/>
                    <a:pt x="13052" y="29"/>
                  </a:cubicBezTo>
                  <a:close/>
                  <a:moveTo>
                    <a:pt x="12878" y="29"/>
                  </a:moveTo>
                  <a:cubicBezTo>
                    <a:pt x="12878" y="13"/>
                    <a:pt x="12892" y="0"/>
                    <a:pt x="12908" y="0"/>
                  </a:cubicBezTo>
                  <a:cubicBezTo>
                    <a:pt x="12908" y="0"/>
                    <a:pt x="12908" y="0"/>
                    <a:pt x="12908" y="0"/>
                  </a:cubicBezTo>
                  <a:cubicBezTo>
                    <a:pt x="12924" y="0"/>
                    <a:pt x="12937" y="13"/>
                    <a:pt x="12937" y="29"/>
                  </a:cubicBezTo>
                  <a:cubicBezTo>
                    <a:pt x="12937" y="29"/>
                    <a:pt x="12937" y="29"/>
                    <a:pt x="12937" y="29"/>
                  </a:cubicBezTo>
                  <a:cubicBezTo>
                    <a:pt x="12937" y="45"/>
                    <a:pt x="12924" y="58"/>
                    <a:pt x="12908" y="58"/>
                  </a:cubicBezTo>
                  <a:cubicBezTo>
                    <a:pt x="12908" y="58"/>
                    <a:pt x="12908" y="58"/>
                    <a:pt x="12908" y="58"/>
                  </a:cubicBezTo>
                  <a:cubicBezTo>
                    <a:pt x="12892" y="58"/>
                    <a:pt x="12878" y="45"/>
                    <a:pt x="12878" y="29"/>
                  </a:cubicBezTo>
                  <a:close/>
                  <a:moveTo>
                    <a:pt x="12704" y="29"/>
                  </a:moveTo>
                  <a:cubicBezTo>
                    <a:pt x="12704" y="13"/>
                    <a:pt x="12717" y="0"/>
                    <a:pt x="12734" y="0"/>
                  </a:cubicBezTo>
                  <a:cubicBezTo>
                    <a:pt x="12734" y="0"/>
                    <a:pt x="12734" y="0"/>
                    <a:pt x="12734" y="0"/>
                  </a:cubicBezTo>
                  <a:cubicBezTo>
                    <a:pt x="12750" y="0"/>
                    <a:pt x="12762" y="13"/>
                    <a:pt x="12762" y="29"/>
                  </a:cubicBezTo>
                  <a:cubicBezTo>
                    <a:pt x="12762" y="29"/>
                    <a:pt x="12762" y="29"/>
                    <a:pt x="12762" y="29"/>
                  </a:cubicBezTo>
                  <a:cubicBezTo>
                    <a:pt x="12762" y="45"/>
                    <a:pt x="12750" y="58"/>
                    <a:pt x="12734" y="58"/>
                  </a:cubicBezTo>
                  <a:cubicBezTo>
                    <a:pt x="12734" y="58"/>
                    <a:pt x="12734" y="58"/>
                    <a:pt x="12734" y="58"/>
                  </a:cubicBezTo>
                  <a:cubicBezTo>
                    <a:pt x="12717" y="58"/>
                    <a:pt x="12704" y="45"/>
                    <a:pt x="12704" y="29"/>
                  </a:cubicBezTo>
                  <a:close/>
                  <a:moveTo>
                    <a:pt x="12530" y="29"/>
                  </a:moveTo>
                  <a:cubicBezTo>
                    <a:pt x="12530" y="13"/>
                    <a:pt x="12544" y="0"/>
                    <a:pt x="12560" y="0"/>
                  </a:cubicBezTo>
                  <a:cubicBezTo>
                    <a:pt x="12560" y="0"/>
                    <a:pt x="12560" y="0"/>
                    <a:pt x="12560" y="0"/>
                  </a:cubicBezTo>
                  <a:cubicBezTo>
                    <a:pt x="12576" y="0"/>
                    <a:pt x="12588" y="13"/>
                    <a:pt x="12588" y="29"/>
                  </a:cubicBezTo>
                  <a:cubicBezTo>
                    <a:pt x="12588" y="29"/>
                    <a:pt x="12588" y="29"/>
                    <a:pt x="12588" y="29"/>
                  </a:cubicBezTo>
                  <a:cubicBezTo>
                    <a:pt x="12588" y="45"/>
                    <a:pt x="12576" y="58"/>
                    <a:pt x="12560" y="58"/>
                  </a:cubicBezTo>
                  <a:cubicBezTo>
                    <a:pt x="12560" y="58"/>
                    <a:pt x="12560" y="58"/>
                    <a:pt x="12560" y="58"/>
                  </a:cubicBezTo>
                  <a:cubicBezTo>
                    <a:pt x="12544" y="58"/>
                    <a:pt x="12530" y="45"/>
                    <a:pt x="12530" y="29"/>
                  </a:cubicBezTo>
                  <a:close/>
                  <a:moveTo>
                    <a:pt x="12356" y="29"/>
                  </a:moveTo>
                  <a:cubicBezTo>
                    <a:pt x="12356" y="13"/>
                    <a:pt x="12369" y="0"/>
                    <a:pt x="12386" y="0"/>
                  </a:cubicBezTo>
                  <a:cubicBezTo>
                    <a:pt x="12386" y="0"/>
                    <a:pt x="12386" y="0"/>
                    <a:pt x="12386" y="0"/>
                  </a:cubicBezTo>
                  <a:cubicBezTo>
                    <a:pt x="12402" y="0"/>
                    <a:pt x="12414" y="13"/>
                    <a:pt x="12414" y="29"/>
                  </a:cubicBezTo>
                  <a:cubicBezTo>
                    <a:pt x="12414" y="29"/>
                    <a:pt x="12414" y="29"/>
                    <a:pt x="12414" y="29"/>
                  </a:cubicBezTo>
                  <a:cubicBezTo>
                    <a:pt x="12414" y="45"/>
                    <a:pt x="12402" y="58"/>
                    <a:pt x="12386" y="58"/>
                  </a:cubicBezTo>
                  <a:cubicBezTo>
                    <a:pt x="12386" y="58"/>
                    <a:pt x="12386" y="58"/>
                    <a:pt x="12386" y="58"/>
                  </a:cubicBezTo>
                  <a:cubicBezTo>
                    <a:pt x="12369" y="58"/>
                    <a:pt x="12356" y="45"/>
                    <a:pt x="12356" y="29"/>
                  </a:cubicBezTo>
                  <a:close/>
                  <a:moveTo>
                    <a:pt x="12182" y="29"/>
                  </a:moveTo>
                  <a:cubicBezTo>
                    <a:pt x="12182" y="13"/>
                    <a:pt x="12195" y="0"/>
                    <a:pt x="12211" y="0"/>
                  </a:cubicBezTo>
                  <a:cubicBezTo>
                    <a:pt x="12211" y="0"/>
                    <a:pt x="12211" y="0"/>
                    <a:pt x="12211" y="0"/>
                  </a:cubicBezTo>
                  <a:cubicBezTo>
                    <a:pt x="12228" y="0"/>
                    <a:pt x="12240" y="13"/>
                    <a:pt x="12240" y="29"/>
                  </a:cubicBezTo>
                  <a:cubicBezTo>
                    <a:pt x="12240" y="29"/>
                    <a:pt x="12240" y="29"/>
                    <a:pt x="12240" y="29"/>
                  </a:cubicBezTo>
                  <a:cubicBezTo>
                    <a:pt x="12240" y="45"/>
                    <a:pt x="12228" y="58"/>
                    <a:pt x="12212" y="58"/>
                  </a:cubicBezTo>
                  <a:cubicBezTo>
                    <a:pt x="12212" y="58"/>
                    <a:pt x="12212" y="58"/>
                    <a:pt x="12212" y="58"/>
                  </a:cubicBezTo>
                  <a:cubicBezTo>
                    <a:pt x="12195" y="58"/>
                    <a:pt x="12182" y="45"/>
                    <a:pt x="12182" y="29"/>
                  </a:cubicBezTo>
                  <a:close/>
                  <a:moveTo>
                    <a:pt x="12008" y="29"/>
                  </a:moveTo>
                  <a:cubicBezTo>
                    <a:pt x="12008" y="13"/>
                    <a:pt x="12021" y="0"/>
                    <a:pt x="12037" y="0"/>
                  </a:cubicBezTo>
                  <a:cubicBezTo>
                    <a:pt x="12037" y="0"/>
                    <a:pt x="12037" y="0"/>
                    <a:pt x="12037" y="0"/>
                  </a:cubicBezTo>
                  <a:cubicBezTo>
                    <a:pt x="12054" y="0"/>
                    <a:pt x="12066" y="13"/>
                    <a:pt x="12066" y="29"/>
                  </a:cubicBezTo>
                  <a:cubicBezTo>
                    <a:pt x="12066" y="29"/>
                    <a:pt x="12066" y="29"/>
                    <a:pt x="12066" y="29"/>
                  </a:cubicBezTo>
                  <a:cubicBezTo>
                    <a:pt x="12066" y="45"/>
                    <a:pt x="12054" y="58"/>
                    <a:pt x="12037" y="58"/>
                  </a:cubicBezTo>
                  <a:cubicBezTo>
                    <a:pt x="12037" y="58"/>
                    <a:pt x="12037" y="58"/>
                    <a:pt x="12037" y="58"/>
                  </a:cubicBezTo>
                  <a:cubicBezTo>
                    <a:pt x="12021" y="58"/>
                    <a:pt x="12008" y="45"/>
                    <a:pt x="12008" y="29"/>
                  </a:cubicBezTo>
                  <a:close/>
                  <a:moveTo>
                    <a:pt x="11834" y="29"/>
                  </a:moveTo>
                  <a:cubicBezTo>
                    <a:pt x="11834" y="13"/>
                    <a:pt x="11847" y="0"/>
                    <a:pt x="11863" y="0"/>
                  </a:cubicBezTo>
                  <a:cubicBezTo>
                    <a:pt x="11863" y="0"/>
                    <a:pt x="11863" y="0"/>
                    <a:pt x="11863" y="0"/>
                  </a:cubicBezTo>
                  <a:cubicBezTo>
                    <a:pt x="11879" y="0"/>
                    <a:pt x="11892" y="13"/>
                    <a:pt x="11892" y="29"/>
                  </a:cubicBezTo>
                  <a:cubicBezTo>
                    <a:pt x="11892" y="29"/>
                    <a:pt x="11892" y="29"/>
                    <a:pt x="11892" y="29"/>
                  </a:cubicBezTo>
                  <a:cubicBezTo>
                    <a:pt x="11892" y="45"/>
                    <a:pt x="11879" y="58"/>
                    <a:pt x="11863" y="58"/>
                  </a:cubicBezTo>
                  <a:cubicBezTo>
                    <a:pt x="11863" y="58"/>
                    <a:pt x="11863" y="58"/>
                    <a:pt x="11863" y="58"/>
                  </a:cubicBezTo>
                  <a:cubicBezTo>
                    <a:pt x="11847" y="58"/>
                    <a:pt x="11834" y="45"/>
                    <a:pt x="11834" y="29"/>
                  </a:cubicBezTo>
                  <a:close/>
                  <a:moveTo>
                    <a:pt x="11660" y="29"/>
                  </a:moveTo>
                  <a:cubicBezTo>
                    <a:pt x="11660" y="13"/>
                    <a:pt x="11673" y="0"/>
                    <a:pt x="11689" y="0"/>
                  </a:cubicBezTo>
                  <a:cubicBezTo>
                    <a:pt x="11689" y="0"/>
                    <a:pt x="11689" y="0"/>
                    <a:pt x="11689" y="0"/>
                  </a:cubicBezTo>
                  <a:cubicBezTo>
                    <a:pt x="11705" y="0"/>
                    <a:pt x="11718" y="13"/>
                    <a:pt x="11718" y="29"/>
                  </a:cubicBezTo>
                  <a:cubicBezTo>
                    <a:pt x="11718" y="29"/>
                    <a:pt x="11718" y="29"/>
                    <a:pt x="11718" y="29"/>
                  </a:cubicBezTo>
                  <a:cubicBezTo>
                    <a:pt x="11718" y="45"/>
                    <a:pt x="11705" y="58"/>
                    <a:pt x="11689" y="58"/>
                  </a:cubicBezTo>
                  <a:cubicBezTo>
                    <a:pt x="11689" y="58"/>
                    <a:pt x="11689" y="58"/>
                    <a:pt x="11689" y="58"/>
                  </a:cubicBezTo>
                  <a:cubicBezTo>
                    <a:pt x="11673" y="58"/>
                    <a:pt x="11660" y="45"/>
                    <a:pt x="11660" y="29"/>
                  </a:cubicBezTo>
                  <a:close/>
                  <a:moveTo>
                    <a:pt x="11486" y="29"/>
                  </a:moveTo>
                  <a:cubicBezTo>
                    <a:pt x="11486" y="13"/>
                    <a:pt x="11499" y="0"/>
                    <a:pt x="11515" y="0"/>
                  </a:cubicBezTo>
                  <a:cubicBezTo>
                    <a:pt x="11515" y="0"/>
                    <a:pt x="11515" y="0"/>
                    <a:pt x="11515" y="0"/>
                  </a:cubicBezTo>
                  <a:cubicBezTo>
                    <a:pt x="11531" y="0"/>
                    <a:pt x="11544" y="13"/>
                    <a:pt x="11544" y="29"/>
                  </a:cubicBezTo>
                  <a:cubicBezTo>
                    <a:pt x="11544" y="29"/>
                    <a:pt x="11544" y="29"/>
                    <a:pt x="11544" y="29"/>
                  </a:cubicBezTo>
                  <a:cubicBezTo>
                    <a:pt x="11544" y="45"/>
                    <a:pt x="11531" y="58"/>
                    <a:pt x="11515" y="58"/>
                  </a:cubicBezTo>
                  <a:cubicBezTo>
                    <a:pt x="11515" y="58"/>
                    <a:pt x="11515" y="58"/>
                    <a:pt x="11515" y="58"/>
                  </a:cubicBezTo>
                  <a:cubicBezTo>
                    <a:pt x="11499" y="58"/>
                    <a:pt x="11486" y="45"/>
                    <a:pt x="11486" y="29"/>
                  </a:cubicBezTo>
                  <a:close/>
                  <a:moveTo>
                    <a:pt x="11312" y="29"/>
                  </a:moveTo>
                  <a:cubicBezTo>
                    <a:pt x="11312" y="13"/>
                    <a:pt x="11325" y="0"/>
                    <a:pt x="11341" y="0"/>
                  </a:cubicBezTo>
                  <a:cubicBezTo>
                    <a:pt x="11341" y="0"/>
                    <a:pt x="11341" y="0"/>
                    <a:pt x="11341" y="0"/>
                  </a:cubicBezTo>
                  <a:cubicBezTo>
                    <a:pt x="11357" y="0"/>
                    <a:pt x="11370" y="13"/>
                    <a:pt x="11370" y="29"/>
                  </a:cubicBezTo>
                  <a:cubicBezTo>
                    <a:pt x="11370" y="29"/>
                    <a:pt x="11370" y="29"/>
                    <a:pt x="11370" y="29"/>
                  </a:cubicBezTo>
                  <a:cubicBezTo>
                    <a:pt x="11370" y="45"/>
                    <a:pt x="11357" y="58"/>
                    <a:pt x="11341" y="58"/>
                  </a:cubicBezTo>
                  <a:cubicBezTo>
                    <a:pt x="11341" y="58"/>
                    <a:pt x="11341" y="58"/>
                    <a:pt x="11341" y="58"/>
                  </a:cubicBezTo>
                  <a:cubicBezTo>
                    <a:pt x="11325" y="58"/>
                    <a:pt x="11312" y="45"/>
                    <a:pt x="11312" y="29"/>
                  </a:cubicBezTo>
                  <a:close/>
                  <a:moveTo>
                    <a:pt x="11138" y="29"/>
                  </a:moveTo>
                  <a:cubicBezTo>
                    <a:pt x="11138" y="13"/>
                    <a:pt x="11151" y="0"/>
                    <a:pt x="11167" y="0"/>
                  </a:cubicBezTo>
                  <a:cubicBezTo>
                    <a:pt x="11167" y="0"/>
                    <a:pt x="11167" y="0"/>
                    <a:pt x="11167" y="0"/>
                  </a:cubicBezTo>
                  <a:cubicBezTo>
                    <a:pt x="11183" y="0"/>
                    <a:pt x="11196" y="13"/>
                    <a:pt x="11196" y="29"/>
                  </a:cubicBezTo>
                  <a:cubicBezTo>
                    <a:pt x="11196" y="29"/>
                    <a:pt x="11196" y="29"/>
                    <a:pt x="11196" y="29"/>
                  </a:cubicBezTo>
                  <a:cubicBezTo>
                    <a:pt x="11196" y="45"/>
                    <a:pt x="11183" y="58"/>
                    <a:pt x="11167" y="58"/>
                  </a:cubicBezTo>
                  <a:cubicBezTo>
                    <a:pt x="11167" y="58"/>
                    <a:pt x="11167" y="58"/>
                    <a:pt x="11167" y="58"/>
                  </a:cubicBezTo>
                  <a:cubicBezTo>
                    <a:pt x="11151" y="58"/>
                    <a:pt x="11138" y="45"/>
                    <a:pt x="11138" y="29"/>
                  </a:cubicBezTo>
                  <a:close/>
                  <a:moveTo>
                    <a:pt x="10964" y="29"/>
                  </a:moveTo>
                  <a:cubicBezTo>
                    <a:pt x="10964" y="13"/>
                    <a:pt x="10977" y="0"/>
                    <a:pt x="10993" y="0"/>
                  </a:cubicBezTo>
                  <a:cubicBezTo>
                    <a:pt x="10993" y="0"/>
                    <a:pt x="10993" y="0"/>
                    <a:pt x="10993" y="0"/>
                  </a:cubicBezTo>
                  <a:cubicBezTo>
                    <a:pt x="11009" y="0"/>
                    <a:pt x="11022" y="13"/>
                    <a:pt x="11022" y="29"/>
                  </a:cubicBezTo>
                  <a:cubicBezTo>
                    <a:pt x="11022" y="29"/>
                    <a:pt x="11022" y="29"/>
                    <a:pt x="11022" y="29"/>
                  </a:cubicBezTo>
                  <a:cubicBezTo>
                    <a:pt x="11022" y="45"/>
                    <a:pt x="11009" y="58"/>
                    <a:pt x="10993" y="58"/>
                  </a:cubicBezTo>
                  <a:cubicBezTo>
                    <a:pt x="10993" y="58"/>
                    <a:pt x="10993" y="58"/>
                    <a:pt x="10993" y="58"/>
                  </a:cubicBezTo>
                  <a:cubicBezTo>
                    <a:pt x="10977" y="58"/>
                    <a:pt x="10964" y="45"/>
                    <a:pt x="10964" y="29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5" name="Tijdelijke aanduiding voor afbeelding 4"/>
          <p:cNvSpPr>
            <a:spLocks noGrp="1"/>
          </p:cNvSpPr>
          <p:nvPr>
            <p:ph type="pic" sz="quarter" idx="11"/>
          </p:nvPr>
        </p:nvSpPr>
        <p:spPr bwMode="gray">
          <a:xfrm>
            <a:off x="430213" y="678657"/>
            <a:ext cx="5830093" cy="4845844"/>
          </a:xfrm>
          <a:solidFill>
            <a:schemeClr val="accent3"/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62391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ariant afbeelding cir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6484140" y="1487150"/>
            <a:ext cx="34977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500" dirty="0">
                <a:solidFill>
                  <a:schemeClr val="accent2"/>
                </a:solidFill>
                <a:latin typeface="Trebuchet MS" panose="020B0603020202020204" pitchFamily="34" charset="0"/>
              </a:rPr>
              <a:t>: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90945" y="616128"/>
            <a:ext cx="5179833" cy="972000"/>
          </a:xfrm>
        </p:spPr>
        <p:txBody>
          <a:bodyPr anchor="b" anchorCtr="0">
            <a:noAutofit/>
          </a:bodyPr>
          <a:lstStyle>
            <a:lvl1pPr algn="l">
              <a:lnSpc>
                <a:spcPts val="3827"/>
              </a:lnSpc>
              <a:defRPr sz="3500"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869555" y="1582690"/>
            <a:ext cx="4901224" cy="972000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ts val="3827"/>
              </a:lnSpc>
              <a:buNone/>
              <a:defRPr sz="35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dialoog regel</a:t>
            </a:r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0" hasCustomPrompt="1"/>
          </p:nvPr>
        </p:nvSpPr>
        <p:spPr>
          <a:xfrm>
            <a:off x="6590946" y="2694604"/>
            <a:ext cx="3240000" cy="1296000"/>
          </a:xfrm>
        </p:spPr>
        <p:txBody>
          <a:bodyPr>
            <a:normAutofit/>
          </a:bodyPr>
          <a:lstStyle>
            <a:lvl1pPr>
              <a:lnSpc>
                <a:spcPts val="2551"/>
              </a:lnSpc>
              <a:defRPr sz="1400" b="0">
                <a:solidFill>
                  <a:schemeClr val="tx2"/>
                </a:solidFill>
              </a:defRPr>
            </a:lvl1pPr>
            <a:lvl2pPr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tx2"/>
                </a:solidFill>
              </a:defRPr>
            </a:lvl3pPr>
            <a:lvl4pPr>
              <a:defRPr b="0">
                <a:solidFill>
                  <a:schemeClr val="tx2"/>
                </a:solidFill>
              </a:defRPr>
            </a:lvl4pPr>
            <a:lvl5pPr>
              <a:defRPr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Auteur</a:t>
            </a:r>
          </a:p>
          <a:p>
            <a:pPr lvl="0"/>
            <a:r>
              <a:rPr lang="nl-NL" dirty="0"/>
              <a:t>00 maand 0000</a:t>
            </a:r>
          </a:p>
        </p:txBody>
      </p:sp>
      <p:grpSp>
        <p:nvGrpSpPr>
          <p:cNvPr id="16" name="Group 4"/>
          <p:cNvGrpSpPr>
            <a:grpSpLocks noChangeAspect="1"/>
          </p:cNvGrpSpPr>
          <p:nvPr userDrawn="1"/>
        </p:nvGrpSpPr>
        <p:grpSpPr bwMode="gray">
          <a:xfrm>
            <a:off x="431800" y="331788"/>
            <a:ext cx="11339513" cy="49212"/>
            <a:chOff x="272" y="209"/>
            <a:chExt cx="7143" cy="31"/>
          </a:xfrm>
        </p:grpSpPr>
        <p:sp>
          <p:nvSpPr>
            <p:cNvPr id="17" name="AutoShape 3"/>
            <p:cNvSpPr>
              <a:spLocks noChangeAspect="1" noChangeArrowheads="1" noTextEdit="1"/>
            </p:cNvSpPr>
            <p:nvPr userDrawn="1"/>
          </p:nvSpPr>
          <p:spPr bwMode="gray">
            <a:xfrm>
              <a:off x="272" y="209"/>
              <a:ext cx="7143" cy="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" name="Freeform 5"/>
            <p:cNvSpPr>
              <a:spLocks/>
            </p:cNvSpPr>
            <p:nvPr userDrawn="1"/>
          </p:nvSpPr>
          <p:spPr bwMode="gray">
            <a:xfrm>
              <a:off x="272" y="209"/>
              <a:ext cx="31" cy="32"/>
            </a:xfrm>
            <a:custGeom>
              <a:avLst/>
              <a:gdLst>
                <a:gd name="T0" fmla="*/ 28 w 58"/>
                <a:gd name="T1" fmla="*/ 58 h 58"/>
                <a:gd name="T2" fmla="*/ 18 w 58"/>
                <a:gd name="T3" fmla="*/ 56 h 58"/>
                <a:gd name="T4" fmla="*/ 8 w 58"/>
                <a:gd name="T5" fmla="*/ 50 h 58"/>
                <a:gd name="T6" fmla="*/ 2 w 58"/>
                <a:gd name="T7" fmla="*/ 40 h 58"/>
                <a:gd name="T8" fmla="*/ 0 w 58"/>
                <a:gd name="T9" fmla="*/ 29 h 58"/>
                <a:gd name="T10" fmla="*/ 8 w 58"/>
                <a:gd name="T11" fmla="*/ 9 h 58"/>
                <a:gd name="T12" fmla="*/ 18 w 58"/>
                <a:gd name="T13" fmla="*/ 2 h 58"/>
                <a:gd name="T14" fmla="*/ 40 w 58"/>
                <a:gd name="T15" fmla="*/ 2 h 58"/>
                <a:gd name="T16" fmla="*/ 49 w 58"/>
                <a:gd name="T17" fmla="*/ 9 h 58"/>
                <a:gd name="T18" fmla="*/ 58 w 58"/>
                <a:gd name="T19" fmla="*/ 29 h 58"/>
                <a:gd name="T20" fmla="*/ 56 w 58"/>
                <a:gd name="T21" fmla="*/ 40 h 58"/>
                <a:gd name="T22" fmla="*/ 49 w 58"/>
                <a:gd name="T23" fmla="*/ 50 h 58"/>
                <a:gd name="T24" fmla="*/ 40 w 58"/>
                <a:gd name="T25" fmla="*/ 56 h 58"/>
                <a:gd name="T26" fmla="*/ 28 w 58"/>
                <a:gd name="T2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8">
                  <a:moveTo>
                    <a:pt x="28" y="58"/>
                  </a:moveTo>
                  <a:cubicBezTo>
                    <a:pt x="25" y="58"/>
                    <a:pt x="21" y="58"/>
                    <a:pt x="18" y="56"/>
                  </a:cubicBezTo>
                  <a:cubicBezTo>
                    <a:pt x="14" y="55"/>
                    <a:pt x="11" y="52"/>
                    <a:pt x="8" y="50"/>
                  </a:cubicBezTo>
                  <a:cubicBezTo>
                    <a:pt x="5" y="47"/>
                    <a:pt x="3" y="44"/>
                    <a:pt x="2" y="40"/>
                  </a:cubicBezTo>
                  <a:cubicBezTo>
                    <a:pt x="0" y="37"/>
                    <a:pt x="0" y="33"/>
                    <a:pt x="0" y="29"/>
                  </a:cubicBezTo>
                  <a:cubicBezTo>
                    <a:pt x="0" y="22"/>
                    <a:pt x="2" y="14"/>
                    <a:pt x="8" y="9"/>
                  </a:cubicBezTo>
                  <a:cubicBezTo>
                    <a:pt x="11" y="6"/>
                    <a:pt x="14" y="4"/>
                    <a:pt x="18" y="2"/>
                  </a:cubicBezTo>
                  <a:cubicBezTo>
                    <a:pt x="24" y="0"/>
                    <a:pt x="33" y="0"/>
                    <a:pt x="40" y="2"/>
                  </a:cubicBezTo>
                  <a:cubicBezTo>
                    <a:pt x="43" y="4"/>
                    <a:pt x="46" y="6"/>
                    <a:pt x="49" y="9"/>
                  </a:cubicBezTo>
                  <a:cubicBezTo>
                    <a:pt x="54" y="14"/>
                    <a:pt x="58" y="22"/>
                    <a:pt x="58" y="29"/>
                  </a:cubicBezTo>
                  <a:cubicBezTo>
                    <a:pt x="58" y="33"/>
                    <a:pt x="57" y="37"/>
                    <a:pt x="56" y="40"/>
                  </a:cubicBezTo>
                  <a:cubicBezTo>
                    <a:pt x="54" y="44"/>
                    <a:pt x="52" y="47"/>
                    <a:pt x="49" y="50"/>
                  </a:cubicBezTo>
                  <a:cubicBezTo>
                    <a:pt x="46" y="52"/>
                    <a:pt x="43" y="55"/>
                    <a:pt x="40" y="56"/>
                  </a:cubicBezTo>
                  <a:cubicBezTo>
                    <a:pt x="36" y="58"/>
                    <a:pt x="32" y="58"/>
                    <a:pt x="28" y="58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" name="Freeform 6"/>
            <p:cNvSpPr>
              <a:spLocks noEditPoints="1"/>
            </p:cNvSpPr>
            <p:nvPr userDrawn="1"/>
          </p:nvSpPr>
          <p:spPr bwMode="gray">
            <a:xfrm>
              <a:off x="365" y="209"/>
              <a:ext cx="7050" cy="32"/>
            </a:xfrm>
            <a:custGeom>
              <a:avLst/>
              <a:gdLst>
                <a:gd name="T0" fmla="*/ 1421 w 13111"/>
                <a:gd name="T1" fmla="*/ 0 h 58"/>
                <a:gd name="T2" fmla="*/ 1276 w 13111"/>
                <a:gd name="T3" fmla="*/ 29 h 58"/>
                <a:gd name="T4" fmla="*/ 1073 w 13111"/>
                <a:gd name="T5" fmla="*/ 58 h 58"/>
                <a:gd name="T6" fmla="*/ 870 w 13111"/>
                <a:gd name="T7" fmla="*/ 29 h 58"/>
                <a:gd name="T8" fmla="*/ 551 w 13111"/>
                <a:gd name="T9" fmla="*/ 0 h 58"/>
                <a:gd name="T10" fmla="*/ 406 w 13111"/>
                <a:gd name="T11" fmla="*/ 29 h 58"/>
                <a:gd name="T12" fmla="*/ 203 w 13111"/>
                <a:gd name="T13" fmla="*/ 58 h 58"/>
                <a:gd name="T14" fmla="*/ 0 w 13111"/>
                <a:gd name="T15" fmla="*/ 29 h 58"/>
                <a:gd name="T16" fmla="*/ 3684 w 13111"/>
                <a:gd name="T17" fmla="*/ 0 h 58"/>
                <a:gd name="T18" fmla="*/ 3538 w 13111"/>
                <a:gd name="T19" fmla="*/ 29 h 58"/>
                <a:gd name="T20" fmla="*/ 3336 w 13111"/>
                <a:gd name="T21" fmla="*/ 58 h 58"/>
                <a:gd name="T22" fmla="*/ 3132 w 13111"/>
                <a:gd name="T23" fmla="*/ 29 h 58"/>
                <a:gd name="T24" fmla="*/ 2813 w 13111"/>
                <a:gd name="T25" fmla="*/ 0 h 58"/>
                <a:gd name="T26" fmla="*/ 2668 w 13111"/>
                <a:gd name="T27" fmla="*/ 29 h 58"/>
                <a:gd name="T28" fmla="*/ 2465 w 13111"/>
                <a:gd name="T29" fmla="*/ 58 h 58"/>
                <a:gd name="T30" fmla="*/ 2262 w 13111"/>
                <a:gd name="T31" fmla="*/ 29 h 58"/>
                <a:gd name="T32" fmla="*/ 1943 w 13111"/>
                <a:gd name="T33" fmla="*/ 0 h 58"/>
                <a:gd name="T34" fmla="*/ 1798 w 13111"/>
                <a:gd name="T35" fmla="*/ 29 h 58"/>
                <a:gd name="T36" fmla="*/ 6468 w 13111"/>
                <a:gd name="T37" fmla="*/ 58 h 58"/>
                <a:gd name="T38" fmla="*/ 6265 w 13111"/>
                <a:gd name="T39" fmla="*/ 29 h 58"/>
                <a:gd name="T40" fmla="*/ 5946 w 13111"/>
                <a:gd name="T41" fmla="*/ 0 h 58"/>
                <a:gd name="T42" fmla="*/ 5801 w 13111"/>
                <a:gd name="T43" fmla="*/ 29 h 58"/>
                <a:gd name="T44" fmla="*/ 5598 w 13111"/>
                <a:gd name="T45" fmla="*/ 58 h 58"/>
                <a:gd name="T46" fmla="*/ 5395 w 13111"/>
                <a:gd name="T47" fmla="*/ 29 h 58"/>
                <a:gd name="T48" fmla="*/ 5076 w 13111"/>
                <a:gd name="T49" fmla="*/ 0 h 58"/>
                <a:gd name="T50" fmla="*/ 4931 w 13111"/>
                <a:gd name="T51" fmla="*/ 29 h 58"/>
                <a:gd name="T52" fmla="*/ 4728 w 13111"/>
                <a:gd name="T53" fmla="*/ 58 h 58"/>
                <a:gd name="T54" fmla="*/ 4524 w 13111"/>
                <a:gd name="T55" fmla="*/ 29 h 58"/>
                <a:gd name="T56" fmla="*/ 4206 w 13111"/>
                <a:gd name="T57" fmla="*/ 0 h 58"/>
                <a:gd name="T58" fmla="*/ 4060 w 13111"/>
                <a:gd name="T59" fmla="*/ 29 h 58"/>
                <a:gd name="T60" fmla="*/ 8731 w 13111"/>
                <a:gd name="T61" fmla="*/ 58 h 58"/>
                <a:gd name="T62" fmla="*/ 8528 w 13111"/>
                <a:gd name="T63" fmla="*/ 29 h 58"/>
                <a:gd name="T64" fmla="*/ 8208 w 13111"/>
                <a:gd name="T65" fmla="*/ 0 h 58"/>
                <a:gd name="T66" fmla="*/ 8064 w 13111"/>
                <a:gd name="T67" fmla="*/ 29 h 58"/>
                <a:gd name="T68" fmla="*/ 7860 w 13111"/>
                <a:gd name="T69" fmla="*/ 58 h 58"/>
                <a:gd name="T70" fmla="*/ 7657 w 13111"/>
                <a:gd name="T71" fmla="*/ 29 h 58"/>
                <a:gd name="T72" fmla="*/ 7338 w 13111"/>
                <a:gd name="T73" fmla="*/ 0 h 58"/>
                <a:gd name="T74" fmla="*/ 7193 w 13111"/>
                <a:gd name="T75" fmla="*/ 29 h 58"/>
                <a:gd name="T76" fmla="*/ 6990 w 13111"/>
                <a:gd name="T77" fmla="*/ 58 h 58"/>
                <a:gd name="T78" fmla="*/ 6787 w 13111"/>
                <a:gd name="T79" fmla="*/ 29 h 58"/>
                <a:gd name="T80" fmla="*/ 10819 w 13111"/>
                <a:gd name="T81" fmla="*/ 0 h 58"/>
                <a:gd name="T82" fmla="*/ 10674 w 13111"/>
                <a:gd name="T83" fmla="*/ 29 h 58"/>
                <a:gd name="T84" fmla="*/ 10471 w 13111"/>
                <a:gd name="T85" fmla="*/ 58 h 58"/>
                <a:gd name="T86" fmla="*/ 10268 w 13111"/>
                <a:gd name="T87" fmla="*/ 29 h 58"/>
                <a:gd name="T88" fmla="*/ 9949 w 13111"/>
                <a:gd name="T89" fmla="*/ 0 h 58"/>
                <a:gd name="T90" fmla="*/ 9804 w 13111"/>
                <a:gd name="T91" fmla="*/ 29 h 58"/>
                <a:gd name="T92" fmla="*/ 9601 w 13111"/>
                <a:gd name="T93" fmla="*/ 58 h 58"/>
                <a:gd name="T94" fmla="*/ 9398 w 13111"/>
                <a:gd name="T95" fmla="*/ 29 h 58"/>
                <a:gd name="T96" fmla="*/ 9079 w 13111"/>
                <a:gd name="T97" fmla="*/ 0 h 58"/>
                <a:gd name="T98" fmla="*/ 8934 w 13111"/>
                <a:gd name="T99" fmla="*/ 29 h 58"/>
                <a:gd name="T100" fmla="*/ 13082 w 13111"/>
                <a:gd name="T101" fmla="*/ 58 h 58"/>
                <a:gd name="T102" fmla="*/ 12878 w 13111"/>
                <a:gd name="T103" fmla="*/ 29 h 58"/>
                <a:gd name="T104" fmla="*/ 12560 w 13111"/>
                <a:gd name="T105" fmla="*/ 0 h 58"/>
                <a:gd name="T106" fmla="*/ 12414 w 13111"/>
                <a:gd name="T107" fmla="*/ 29 h 58"/>
                <a:gd name="T108" fmla="*/ 12212 w 13111"/>
                <a:gd name="T109" fmla="*/ 58 h 58"/>
                <a:gd name="T110" fmla="*/ 12008 w 13111"/>
                <a:gd name="T111" fmla="*/ 29 h 58"/>
                <a:gd name="T112" fmla="*/ 11689 w 13111"/>
                <a:gd name="T113" fmla="*/ 0 h 58"/>
                <a:gd name="T114" fmla="*/ 11544 w 13111"/>
                <a:gd name="T115" fmla="*/ 29 h 58"/>
                <a:gd name="T116" fmla="*/ 11341 w 13111"/>
                <a:gd name="T117" fmla="*/ 58 h 58"/>
                <a:gd name="T118" fmla="*/ 11138 w 13111"/>
                <a:gd name="T11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111" h="58">
                  <a:moveTo>
                    <a:pt x="1566" y="29"/>
                  </a:moveTo>
                  <a:cubicBezTo>
                    <a:pt x="1566" y="13"/>
                    <a:pt x="1579" y="0"/>
                    <a:pt x="1595" y="0"/>
                  </a:cubicBezTo>
                  <a:cubicBezTo>
                    <a:pt x="1595" y="0"/>
                    <a:pt x="1595" y="0"/>
                    <a:pt x="1595" y="0"/>
                  </a:cubicBezTo>
                  <a:cubicBezTo>
                    <a:pt x="1611" y="0"/>
                    <a:pt x="1624" y="13"/>
                    <a:pt x="1624" y="29"/>
                  </a:cubicBezTo>
                  <a:cubicBezTo>
                    <a:pt x="1624" y="29"/>
                    <a:pt x="1624" y="29"/>
                    <a:pt x="1624" y="29"/>
                  </a:cubicBezTo>
                  <a:cubicBezTo>
                    <a:pt x="1624" y="45"/>
                    <a:pt x="1611" y="58"/>
                    <a:pt x="1595" y="58"/>
                  </a:cubicBezTo>
                  <a:cubicBezTo>
                    <a:pt x="1595" y="58"/>
                    <a:pt x="1595" y="58"/>
                    <a:pt x="1595" y="58"/>
                  </a:cubicBezTo>
                  <a:cubicBezTo>
                    <a:pt x="1579" y="58"/>
                    <a:pt x="1566" y="45"/>
                    <a:pt x="1566" y="29"/>
                  </a:cubicBezTo>
                  <a:close/>
                  <a:moveTo>
                    <a:pt x="1392" y="29"/>
                  </a:moveTo>
                  <a:cubicBezTo>
                    <a:pt x="1392" y="13"/>
                    <a:pt x="1405" y="0"/>
                    <a:pt x="1421" y="0"/>
                  </a:cubicBezTo>
                  <a:cubicBezTo>
                    <a:pt x="1421" y="0"/>
                    <a:pt x="1421" y="0"/>
                    <a:pt x="1421" y="0"/>
                  </a:cubicBezTo>
                  <a:cubicBezTo>
                    <a:pt x="1437" y="0"/>
                    <a:pt x="1450" y="13"/>
                    <a:pt x="1450" y="29"/>
                  </a:cubicBezTo>
                  <a:cubicBezTo>
                    <a:pt x="1450" y="29"/>
                    <a:pt x="1450" y="29"/>
                    <a:pt x="1450" y="29"/>
                  </a:cubicBezTo>
                  <a:cubicBezTo>
                    <a:pt x="1450" y="45"/>
                    <a:pt x="1437" y="58"/>
                    <a:pt x="1421" y="58"/>
                  </a:cubicBezTo>
                  <a:cubicBezTo>
                    <a:pt x="1421" y="58"/>
                    <a:pt x="1421" y="58"/>
                    <a:pt x="1421" y="58"/>
                  </a:cubicBezTo>
                  <a:cubicBezTo>
                    <a:pt x="1405" y="58"/>
                    <a:pt x="1392" y="45"/>
                    <a:pt x="1392" y="29"/>
                  </a:cubicBezTo>
                  <a:close/>
                  <a:moveTo>
                    <a:pt x="1218" y="29"/>
                  </a:moveTo>
                  <a:cubicBezTo>
                    <a:pt x="1218" y="13"/>
                    <a:pt x="1231" y="0"/>
                    <a:pt x="1247" y="0"/>
                  </a:cubicBezTo>
                  <a:cubicBezTo>
                    <a:pt x="1247" y="0"/>
                    <a:pt x="1247" y="0"/>
                    <a:pt x="1247" y="0"/>
                  </a:cubicBezTo>
                  <a:cubicBezTo>
                    <a:pt x="1263" y="0"/>
                    <a:pt x="1276" y="13"/>
                    <a:pt x="1276" y="29"/>
                  </a:cubicBezTo>
                  <a:cubicBezTo>
                    <a:pt x="1276" y="29"/>
                    <a:pt x="1276" y="29"/>
                    <a:pt x="1276" y="29"/>
                  </a:cubicBezTo>
                  <a:cubicBezTo>
                    <a:pt x="1276" y="45"/>
                    <a:pt x="1263" y="58"/>
                    <a:pt x="1247" y="58"/>
                  </a:cubicBezTo>
                  <a:cubicBezTo>
                    <a:pt x="1247" y="58"/>
                    <a:pt x="1247" y="58"/>
                    <a:pt x="1247" y="58"/>
                  </a:cubicBezTo>
                  <a:cubicBezTo>
                    <a:pt x="1231" y="58"/>
                    <a:pt x="1218" y="45"/>
                    <a:pt x="1218" y="29"/>
                  </a:cubicBezTo>
                  <a:close/>
                  <a:moveTo>
                    <a:pt x="1044" y="29"/>
                  </a:moveTo>
                  <a:cubicBezTo>
                    <a:pt x="1044" y="13"/>
                    <a:pt x="1057" y="0"/>
                    <a:pt x="1073" y="0"/>
                  </a:cubicBezTo>
                  <a:cubicBezTo>
                    <a:pt x="1073" y="0"/>
                    <a:pt x="1073" y="0"/>
                    <a:pt x="1073" y="0"/>
                  </a:cubicBezTo>
                  <a:cubicBezTo>
                    <a:pt x="1089" y="0"/>
                    <a:pt x="1102" y="13"/>
                    <a:pt x="1102" y="29"/>
                  </a:cubicBezTo>
                  <a:cubicBezTo>
                    <a:pt x="1102" y="29"/>
                    <a:pt x="1102" y="29"/>
                    <a:pt x="1102" y="29"/>
                  </a:cubicBezTo>
                  <a:cubicBezTo>
                    <a:pt x="1102" y="45"/>
                    <a:pt x="1089" y="58"/>
                    <a:pt x="1073" y="58"/>
                  </a:cubicBezTo>
                  <a:cubicBezTo>
                    <a:pt x="1073" y="58"/>
                    <a:pt x="1073" y="58"/>
                    <a:pt x="1073" y="58"/>
                  </a:cubicBezTo>
                  <a:cubicBezTo>
                    <a:pt x="1057" y="58"/>
                    <a:pt x="1044" y="45"/>
                    <a:pt x="1044" y="29"/>
                  </a:cubicBezTo>
                  <a:close/>
                  <a:moveTo>
                    <a:pt x="870" y="29"/>
                  </a:moveTo>
                  <a:cubicBezTo>
                    <a:pt x="870" y="13"/>
                    <a:pt x="883" y="0"/>
                    <a:pt x="899" y="0"/>
                  </a:cubicBezTo>
                  <a:cubicBezTo>
                    <a:pt x="899" y="0"/>
                    <a:pt x="899" y="0"/>
                    <a:pt x="899" y="0"/>
                  </a:cubicBezTo>
                  <a:cubicBezTo>
                    <a:pt x="915" y="0"/>
                    <a:pt x="928" y="13"/>
                    <a:pt x="928" y="29"/>
                  </a:cubicBezTo>
                  <a:cubicBezTo>
                    <a:pt x="928" y="29"/>
                    <a:pt x="928" y="29"/>
                    <a:pt x="928" y="29"/>
                  </a:cubicBezTo>
                  <a:cubicBezTo>
                    <a:pt x="928" y="45"/>
                    <a:pt x="915" y="58"/>
                    <a:pt x="899" y="58"/>
                  </a:cubicBezTo>
                  <a:cubicBezTo>
                    <a:pt x="899" y="58"/>
                    <a:pt x="899" y="58"/>
                    <a:pt x="899" y="58"/>
                  </a:cubicBezTo>
                  <a:cubicBezTo>
                    <a:pt x="883" y="58"/>
                    <a:pt x="870" y="45"/>
                    <a:pt x="870" y="29"/>
                  </a:cubicBezTo>
                  <a:close/>
                  <a:moveTo>
                    <a:pt x="696" y="29"/>
                  </a:moveTo>
                  <a:cubicBezTo>
                    <a:pt x="696" y="13"/>
                    <a:pt x="709" y="0"/>
                    <a:pt x="72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41" y="0"/>
                    <a:pt x="754" y="13"/>
                    <a:pt x="754" y="29"/>
                  </a:cubicBezTo>
                  <a:cubicBezTo>
                    <a:pt x="754" y="29"/>
                    <a:pt x="754" y="29"/>
                    <a:pt x="754" y="29"/>
                  </a:cubicBezTo>
                  <a:cubicBezTo>
                    <a:pt x="754" y="45"/>
                    <a:pt x="741" y="58"/>
                    <a:pt x="725" y="58"/>
                  </a:cubicBezTo>
                  <a:cubicBezTo>
                    <a:pt x="725" y="58"/>
                    <a:pt x="725" y="58"/>
                    <a:pt x="725" y="58"/>
                  </a:cubicBezTo>
                  <a:cubicBezTo>
                    <a:pt x="709" y="58"/>
                    <a:pt x="696" y="45"/>
                    <a:pt x="696" y="29"/>
                  </a:cubicBezTo>
                  <a:close/>
                  <a:moveTo>
                    <a:pt x="522" y="29"/>
                  </a:moveTo>
                  <a:cubicBezTo>
                    <a:pt x="522" y="13"/>
                    <a:pt x="535" y="0"/>
                    <a:pt x="551" y="0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567" y="0"/>
                    <a:pt x="580" y="13"/>
                    <a:pt x="580" y="29"/>
                  </a:cubicBezTo>
                  <a:cubicBezTo>
                    <a:pt x="580" y="29"/>
                    <a:pt x="580" y="29"/>
                    <a:pt x="580" y="29"/>
                  </a:cubicBezTo>
                  <a:cubicBezTo>
                    <a:pt x="580" y="45"/>
                    <a:pt x="567" y="58"/>
                    <a:pt x="551" y="58"/>
                  </a:cubicBezTo>
                  <a:cubicBezTo>
                    <a:pt x="551" y="58"/>
                    <a:pt x="551" y="58"/>
                    <a:pt x="551" y="58"/>
                  </a:cubicBezTo>
                  <a:cubicBezTo>
                    <a:pt x="535" y="58"/>
                    <a:pt x="522" y="45"/>
                    <a:pt x="522" y="29"/>
                  </a:cubicBezTo>
                  <a:close/>
                  <a:moveTo>
                    <a:pt x="348" y="29"/>
                  </a:moveTo>
                  <a:cubicBezTo>
                    <a:pt x="348" y="13"/>
                    <a:pt x="360" y="0"/>
                    <a:pt x="377" y="0"/>
                  </a:cubicBezTo>
                  <a:cubicBezTo>
                    <a:pt x="377" y="0"/>
                    <a:pt x="377" y="0"/>
                    <a:pt x="377" y="0"/>
                  </a:cubicBezTo>
                  <a:cubicBezTo>
                    <a:pt x="393" y="0"/>
                    <a:pt x="406" y="13"/>
                    <a:pt x="406" y="29"/>
                  </a:cubicBezTo>
                  <a:cubicBezTo>
                    <a:pt x="406" y="29"/>
                    <a:pt x="406" y="29"/>
                    <a:pt x="406" y="29"/>
                  </a:cubicBezTo>
                  <a:cubicBezTo>
                    <a:pt x="406" y="45"/>
                    <a:pt x="393" y="58"/>
                    <a:pt x="377" y="58"/>
                  </a:cubicBezTo>
                  <a:cubicBezTo>
                    <a:pt x="377" y="58"/>
                    <a:pt x="377" y="58"/>
                    <a:pt x="377" y="58"/>
                  </a:cubicBezTo>
                  <a:cubicBezTo>
                    <a:pt x="360" y="58"/>
                    <a:pt x="348" y="45"/>
                    <a:pt x="348" y="29"/>
                  </a:cubicBezTo>
                  <a:close/>
                  <a:moveTo>
                    <a:pt x="174" y="29"/>
                  </a:moveTo>
                  <a:cubicBezTo>
                    <a:pt x="174" y="13"/>
                    <a:pt x="186" y="0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19" y="0"/>
                    <a:pt x="232" y="13"/>
                    <a:pt x="232" y="29"/>
                  </a:cubicBezTo>
                  <a:cubicBezTo>
                    <a:pt x="232" y="29"/>
                    <a:pt x="232" y="29"/>
                    <a:pt x="232" y="29"/>
                  </a:cubicBezTo>
                  <a:cubicBezTo>
                    <a:pt x="232" y="45"/>
                    <a:pt x="219" y="58"/>
                    <a:pt x="203" y="58"/>
                  </a:cubicBezTo>
                  <a:cubicBezTo>
                    <a:pt x="203" y="58"/>
                    <a:pt x="203" y="58"/>
                    <a:pt x="203" y="58"/>
                  </a:cubicBezTo>
                  <a:cubicBezTo>
                    <a:pt x="186" y="58"/>
                    <a:pt x="174" y="45"/>
                    <a:pt x="174" y="29"/>
                  </a:cubicBezTo>
                  <a:close/>
                  <a:moveTo>
                    <a:pt x="0" y="29"/>
                  </a:moveTo>
                  <a:cubicBezTo>
                    <a:pt x="0" y="13"/>
                    <a:pt x="12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12" y="58"/>
                    <a:pt x="0" y="45"/>
                    <a:pt x="0" y="29"/>
                  </a:cubicBezTo>
                  <a:close/>
                  <a:moveTo>
                    <a:pt x="3828" y="29"/>
                  </a:moveTo>
                  <a:cubicBezTo>
                    <a:pt x="3828" y="13"/>
                    <a:pt x="3842" y="0"/>
                    <a:pt x="3858" y="0"/>
                  </a:cubicBezTo>
                  <a:cubicBezTo>
                    <a:pt x="3858" y="0"/>
                    <a:pt x="3858" y="0"/>
                    <a:pt x="3858" y="0"/>
                  </a:cubicBezTo>
                  <a:cubicBezTo>
                    <a:pt x="3874" y="0"/>
                    <a:pt x="3886" y="13"/>
                    <a:pt x="3886" y="29"/>
                  </a:cubicBezTo>
                  <a:cubicBezTo>
                    <a:pt x="3886" y="29"/>
                    <a:pt x="3886" y="29"/>
                    <a:pt x="3886" y="29"/>
                  </a:cubicBezTo>
                  <a:cubicBezTo>
                    <a:pt x="3886" y="45"/>
                    <a:pt x="3874" y="58"/>
                    <a:pt x="3858" y="58"/>
                  </a:cubicBezTo>
                  <a:cubicBezTo>
                    <a:pt x="3858" y="58"/>
                    <a:pt x="3858" y="58"/>
                    <a:pt x="3858" y="58"/>
                  </a:cubicBezTo>
                  <a:cubicBezTo>
                    <a:pt x="3842" y="58"/>
                    <a:pt x="3828" y="45"/>
                    <a:pt x="3828" y="29"/>
                  </a:cubicBezTo>
                  <a:close/>
                  <a:moveTo>
                    <a:pt x="3654" y="29"/>
                  </a:moveTo>
                  <a:cubicBezTo>
                    <a:pt x="3654" y="13"/>
                    <a:pt x="3667" y="0"/>
                    <a:pt x="3684" y="0"/>
                  </a:cubicBezTo>
                  <a:cubicBezTo>
                    <a:pt x="3684" y="0"/>
                    <a:pt x="3684" y="0"/>
                    <a:pt x="3684" y="0"/>
                  </a:cubicBezTo>
                  <a:cubicBezTo>
                    <a:pt x="3700" y="0"/>
                    <a:pt x="3712" y="13"/>
                    <a:pt x="3712" y="29"/>
                  </a:cubicBezTo>
                  <a:cubicBezTo>
                    <a:pt x="3712" y="29"/>
                    <a:pt x="3712" y="29"/>
                    <a:pt x="3712" y="29"/>
                  </a:cubicBezTo>
                  <a:cubicBezTo>
                    <a:pt x="3712" y="45"/>
                    <a:pt x="3700" y="58"/>
                    <a:pt x="3684" y="58"/>
                  </a:cubicBezTo>
                  <a:cubicBezTo>
                    <a:pt x="3684" y="58"/>
                    <a:pt x="3684" y="58"/>
                    <a:pt x="3684" y="58"/>
                  </a:cubicBezTo>
                  <a:cubicBezTo>
                    <a:pt x="3667" y="58"/>
                    <a:pt x="3654" y="45"/>
                    <a:pt x="3654" y="29"/>
                  </a:cubicBezTo>
                  <a:close/>
                  <a:moveTo>
                    <a:pt x="3480" y="29"/>
                  </a:moveTo>
                  <a:cubicBezTo>
                    <a:pt x="3480" y="13"/>
                    <a:pt x="3493" y="0"/>
                    <a:pt x="3509" y="0"/>
                  </a:cubicBezTo>
                  <a:cubicBezTo>
                    <a:pt x="3509" y="0"/>
                    <a:pt x="3509" y="0"/>
                    <a:pt x="3509" y="0"/>
                  </a:cubicBezTo>
                  <a:cubicBezTo>
                    <a:pt x="3526" y="0"/>
                    <a:pt x="3538" y="13"/>
                    <a:pt x="3538" y="29"/>
                  </a:cubicBezTo>
                  <a:cubicBezTo>
                    <a:pt x="3538" y="29"/>
                    <a:pt x="3538" y="29"/>
                    <a:pt x="3538" y="29"/>
                  </a:cubicBezTo>
                  <a:cubicBezTo>
                    <a:pt x="3538" y="45"/>
                    <a:pt x="3526" y="58"/>
                    <a:pt x="3509" y="58"/>
                  </a:cubicBezTo>
                  <a:cubicBezTo>
                    <a:pt x="3509" y="58"/>
                    <a:pt x="3509" y="58"/>
                    <a:pt x="3509" y="58"/>
                  </a:cubicBezTo>
                  <a:cubicBezTo>
                    <a:pt x="3493" y="58"/>
                    <a:pt x="3480" y="45"/>
                    <a:pt x="3480" y="29"/>
                  </a:cubicBezTo>
                  <a:close/>
                  <a:moveTo>
                    <a:pt x="3306" y="29"/>
                  </a:moveTo>
                  <a:cubicBezTo>
                    <a:pt x="3306" y="13"/>
                    <a:pt x="3319" y="0"/>
                    <a:pt x="3335" y="0"/>
                  </a:cubicBezTo>
                  <a:cubicBezTo>
                    <a:pt x="3335" y="0"/>
                    <a:pt x="3335" y="0"/>
                    <a:pt x="3335" y="0"/>
                  </a:cubicBezTo>
                  <a:cubicBezTo>
                    <a:pt x="3352" y="0"/>
                    <a:pt x="3364" y="13"/>
                    <a:pt x="3364" y="29"/>
                  </a:cubicBezTo>
                  <a:cubicBezTo>
                    <a:pt x="3364" y="29"/>
                    <a:pt x="3364" y="29"/>
                    <a:pt x="3364" y="29"/>
                  </a:cubicBezTo>
                  <a:cubicBezTo>
                    <a:pt x="3364" y="45"/>
                    <a:pt x="3352" y="58"/>
                    <a:pt x="3336" y="58"/>
                  </a:cubicBezTo>
                  <a:cubicBezTo>
                    <a:pt x="3336" y="58"/>
                    <a:pt x="3336" y="58"/>
                    <a:pt x="3336" y="58"/>
                  </a:cubicBezTo>
                  <a:cubicBezTo>
                    <a:pt x="3319" y="58"/>
                    <a:pt x="3306" y="45"/>
                    <a:pt x="3306" y="29"/>
                  </a:cubicBezTo>
                  <a:close/>
                  <a:moveTo>
                    <a:pt x="3132" y="29"/>
                  </a:moveTo>
                  <a:cubicBezTo>
                    <a:pt x="3132" y="13"/>
                    <a:pt x="3145" y="0"/>
                    <a:pt x="3161" y="0"/>
                  </a:cubicBezTo>
                  <a:cubicBezTo>
                    <a:pt x="3161" y="0"/>
                    <a:pt x="3161" y="0"/>
                    <a:pt x="3161" y="0"/>
                  </a:cubicBezTo>
                  <a:cubicBezTo>
                    <a:pt x="3177" y="0"/>
                    <a:pt x="3190" y="13"/>
                    <a:pt x="3190" y="29"/>
                  </a:cubicBezTo>
                  <a:cubicBezTo>
                    <a:pt x="3190" y="29"/>
                    <a:pt x="3190" y="29"/>
                    <a:pt x="3190" y="29"/>
                  </a:cubicBezTo>
                  <a:cubicBezTo>
                    <a:pt x="3190" y="45"/>
                    <a:pt x="3177" y="58"/>
                    <a:pt x="3161" y="58"/>
                  </a:cubicBezTo>
                  <a:cubicBezTo>
                    <a:pt x="3161" y="58"/>
                    <a:pt x="3161" y="58"/>
                    <a:pt x="3161" y="58"/>
                  </a:cubicBezTo>
                  <a:cubicBezTo>
                    <a:pt x="3145" y="58"/>
                    <a:pt x="3132" y="45"/>
                    <a:pt x="3132" y="29"/>
                  </a:cubicBezTo>
                  <a:close/>
                  <a:moveTo>
                    <a:pt x="2958" y="29"/>
                  </a:moveTo>
                  <a:cubicBezTo>
                    <a:pt x="2958" y="13"/>
                    <a:pt x="2971" y="0"/>
                    <a:pt x="2987" y="0"/>
                  </a:cubicBezTo>
                  <a:cubicBezTo>
                    <a:pt x="2987" y="0"/>
                    <a:pt x="2987" y="0"/>
                    <a:pt x="2987" y="0"/>
                  </a:cubicBezTo>
                  <a:cubicBezTo>
                    <a:pt x="3003" y="0"/>
                    <a:pt x="3016" y="13"/>
                    <a:pt x="3016" y="29"/>
                  </a:cubicBezTo>
                  <a:cubicBezTo>
                    <a:pt x="3016" y="29"/>
                    <a:pt x="3016" y="29"/>
                    <a:pt x="3016" y="29"/>
                  </a:cubicBezTo>
                  <a:cubicBezTo>
                    <a:pt x="3016" y="45"/>
                    <a:pt x="3003" y="58"/>
                    <a:pt x="2987" y="58"/>
                  </a:cubicBezTo>
                  <a:cubicBezTo>
                    <a:pt x="2987" y="58"/>
                    <a:pt x="2987" y="58"/>
                    <a:pt x="2987" y="58"/>
                  </a:cubicBezTo>
                  <a:cubicBezTo>
                    <a:pt x="2971" y="58"/>
                    <a:pt x="2958" y="45"/>
                    <a:pt x="2958" y="29"/>
                  </a:cubicBezTo>
                  <a:close/>
                  <a:moveTo>
                    <a:pt x="2784" y="29"/>
                  </a:moveTo>
                  <a:cubicBezTo>
                    <a:pt x="2784" y="13"/>
                    <a:pt x="2797" y="0"/>
                    <a:pt x="2813" y="0"/>
                  </a:cubicBezTo>
                  <a:cubicBezTo>
                    <a:pt x="2813" y="0"/>
                    <a:pt x="2813" y="0"/>
                    <a:pt x="2813" y="0"/>
                  </a:cubicBezTo>
                  <a:cubicBezTo>
                    <a:pt x="2829" y="0"/>
                    <a:pt x="2842" y="13"/>
                    <a:pt x="2842" y="29"/>
                  </a:cubicBezTo>
                  <a:cubicBezTo>
                    <a:pt x="2842" y="29"/>
                    <a:pt x="2842" y="29"/>
                    <a:pt x="2842" y="29"/>
                  </a:cubicBezTo>
                  <a:cubicBezTo>
                    <a:pt x="2842" y="45"/>
                    <a:pt x="2829" y="58"/>
                    <a:pt x="2813" y="58"/>
                  </a:cubicBezTo>
                  <a:cubicBezTo>
                    <a:pt x="2813" y="58"/>
                    <a:pt x="2813" y="58"/>
                    <a:pt x="2813" y="58"/>
                  </a:cubicBezTo>
                  <a:cubicBezTo>
                    <a:pt x="2797" y="58"/>
                    <a:pt x="2784" y="45"/>
                    <a:pt x="2784" y="29"/>
                  </a:cubicBezTo>
                  <a:close/>
                  <a:moveTo>
                    <a:pt x="2610" y="29"/>
                  </a:moveTo>
                  <a:cubicBezTo>
                    <a:pt x="2610" y="13"/>
                    <a:pt x="2623" y="0"/>
                    <a:pt x="2639" y="0"/>
                  </a:cubicBezTo>
                  <a:cubicBezTo>
                    <a:pt x="2639" y="0"/>
                    <a:pt x="2639" y="0"/>
                    <a:pt x="2639" y="0"/>
                  </a:cubicBezTo>
                  <a:cubicBezTo>
                    <a:pt x="2655" y="0"/>
                    <a:pt x="2668" y="13"/>
                    <a:pt x="2668" y="29"/>
                  </a:cubicBezTo>
                  <a:cubicBezTo>
                    <a:pt x="2668" y="29"/>
                    <a:pt x="2668" y="29"/>
                    <a:pt x="2668" y="29"/>
                  </a:cubicBezTo>
                  <a:cubicBezTo>
                    <a:pt x="2668" y="45"/>
                    <a:pt x="2655" y="58"/>
                    <a:pt x="2639" y="58"/>
                  </a:cubicBezTo>
                  <a:cubicBezTo>
                    <a:pt x="2639" y="58"/>
                    <a:pt x="2639" y="58"/>
                    <a:pt x="2639" y="58"/>
                  </a:cubicBezTo>
                  <a:cubicBezTo>
                    <a:pt x="2623" y="58"/>
                    <a:pt x="2610" y="45"/>
                    <a:pt x="2610" y="29"/>
                  </a:cubicBezTo>
                  <a:close/>
                  <a:moveTo>
                    <a:pt x="2436" y="29"/>
                  </a:moveTo>
                  <a:cubicBezTo>
                    <a:pt x="2436" y="13"/>
                    <a:pt x="2449" y="0"/>
                    <a:pt x="2465" y="0"/>
                  </a:cubicBezTo>
                  <a:cubicBezTo>
                    <a:pt x="2465" y="0"/>
                    <a:pt x="2465" y="0"/>
                    <a:pt x="2465" y="0"/>
                  </a:cubicBezTo>
                  <a:cubicBezTo>
                    <a:pt x="2481" y="0"/>
                    <a:pt x="2494" y="13"/>
                    <a:pt x="2494" y="29"/>
                  </a:cubicBezTo>
                  <a:cubicBezTo>
                    <a:pt x="2494" y="29"/>
                    <a:pt x="2494" y="29"/>
                    <a:pt x="2494" y="29"/>
                  </a:cubicBezTo>
                  <a:cubicBezTo>
                    <a:pt x="2494" y="45"/>
                    <a:pt x="2481" y="58"/>
                    <a:pt x="2465" y="58"/>
                  </a:cubicBezTo>
                  <a:cubicBezTo>
                    <a:pt x="2465" y="58"/>
                    <a:pt x="2465" y="58"/>
                    <a:pt x="2465" y="58"/>
                  </a:cubicBezTo>
                  <a:cubicBezTo>
                    <a:pt x="2449" y="58"/>
                    <a:pt x="2436" y="45"/>
                    <a:pt x="2436" y="29"/>
                  </a:cubicBezTo>
                  <a:close/>
                  <a:moveTo>
                    <a:pt x="2262" y="29"/>
                  </a:moveTo>
                  <a:cubicBezTo>
                    <a:pt x="2262" y="13"/>
                    <a:pt x="2275" y="0"/>
                    <a:pt x="2291" y="0"/>
                  </a:cubicBezTo>
                  <a:cubicBezTo>
                    <a:pt x="2291" y="0"/>
                    <a:pt x="2291" y="0"/>
                    <a:pt x="2291" y="0"/>
                  </a:cubicBezTo>
                  <a:cubicBezTo>
                    <a:pt x="2307" y="0"/>
                    <a:pt x="2320" y="13"/>
                    <a:pt x="2320" y="29"/>
                  </a:cubicBezTo>
                  <a:cubicBezTo>
                    <a:pt x="2320" y="29"/>
                    <a:pt x="2320" y="29"/>
                    <a:pt x="2320" y="29"/>
                  </a:cubicBezTo>
                  <a:cubicBezTo>
                    <a:pt x="2320" y="45"/>
                    <a:pt x="2307" y="58"/>
                    <a:pt x="2291" y="58"/>
                  </a:cubicBezTo>
                  <a:cubicBezTo>
                    <a:pt x="2291" y="58"/>
                    <a:pt x="2291" y="58"/>
                    <a:pt x="2291" y="58"/>
                  </a:cubicBezTo>
                  <a:cubicBezTo>
                    <a:pt x="2275" y="58"/>
                    <a:pt x="2262" y="45"/>
                    <a:pt x="2262" y="29"/>
                  </a:cubicBezTo>
                  <a:close/>
                  <a:moveTo>
                    <a:pt x="2088" y="29"/>
                  </a:moveTo>
                  <a:cubicBezTo>
                    <a:pt x="2088" y="13"/>
                    <a:pt x="2101" y="0"/>
                    <a:pt x="2117" y="0"/>
                  </a:cubicBezTo>
                  <a:cubicBezTo>
                    <a:pt x="2117" y="0"/>
                    <a:pt x="2117" y="0"/>
                    <a:pt x="2117" y="0"/>
                  </a:cubicBezTo>
                  <a:cubicBezTo>
                    <a:pt x="2133" y="0"/>
                    <a:pt x="2146" y="13"/>
                    <a:pt x="2146" y="29"/>
                  </a:cubicBezTo>
                  <a:cubicBezTo>
                    <a:pt x="2146" y="29"/>
                    <a:pt x="2146" y="29"/>
                    <a:pt x="2146" y="29"/>
                  </a:cubicBezTo>
                  <a:cubicBezTo>
                    <a:pt x="2146" y="45"/>
                    <a:pt x="2133" y="58"/>
                    <a:pt x="2117" y="58"/>
                  </a:cubicBezTo>
                  <a:cubicBezTo>
                    <a:pt x="2117" y="58"/>
                    <a:pt x="2117" y="58"/>
                    <a:pt x="2117" y="58"/>
                  </a:cubicBezTo>
                  <a:cubicBezTo>
                    <a:pt x="2101" y="58"/>
                    <a:pt x="2088" y="45"/>
                    <a:pt x="2088" y="29"/>
                  </a:cubicBezTo>
                  <a:close/>
                  <a:moveTo>
                    <a:pt x="1914" y="29"/>
                  </a:moveTo>
                  <a:cubicBezTo>
                    <a:pt x="1914" y="13"/>
                    <a:pt x="1927" y="0"/>
                    <a:pt x="1943" y="0"/>
                  </a:cubicBezTo>
                  <a:cubicBezTo>
                    <a:pt x="1943" y="0"/>
                    <a:pt x="1943" y="0"/>
                    <a:pt x="1943" y="0"/>
                  </a:cubicBezTo>
                  <a:cubicBezTo>
                    <a:pt x="1959" y="0"/>
                    <a:pt x="1972" y="13"/>
                    <a:pt x="1972" y="29"/>
                  </a:cubicBezTo>
                  <a:cubicBezTo>
                    <a:pt x="1972" y="29"/>
                    <a:pt x="1972" y="29"/>
                    <a:pt x="1972" y="29"/>
                  </a:cubicBezTo>
                  <a:cubicBezTo>
                    <a:pt x="1972" y="45"/>
                    <a:pt x="1959" y="58"/>
                    <a:pt x="1943" y="58"/>
                  </a:cubicBezTo>
                  <a:cubicBezTo>
                    <a:pt x="1943" y="58"/>
                    <a:pt x="1943" y="58"/>
                    <a:pt x="1943" y="58"/>
                  </a:cubicBezTo>
                  <a:cubicBezTo>
                    <a:pt x="1927" y="58"/>
                    <a:pt x="1914" y="45"/>
                    <a:pt x="1914" y="29"/>
                  </a:cubicBezTo>
                  <a:close/>
                  <a:moveTo>
                    <a:pt x="1740" y="29"/>
                  </a:moveTo>
                  <a:cubicBezTo>
                    <a:pt x="1740" y="13"/>
                    <a:pt x="1753" y="0"/>
                    <a:pt x="1769" y="0"/>
                  </a:cubicBezTo>
                  <a:cubicBezTo>
                    <a:pt x="1769" y="0"/>
                    <a:pt x="1769" y="0"/>
                    <a:pt x="1769" y="0"/>
                  </a:cubicBezTo>
                  <a:cubicBezTo>
                    <a:pt x="1785" y="0"/>
                    <a:pt x="1798" y="13"/>
                    <a:pt x="1798" y="29"/>
                  </a:cubicBezTo>
                  <a:cubicBezTo>
                    <a:pt x="1798" y="29"/>
                    <a:pt x="1798" y="29"/>
                    <a:pt x="1798" y="29"/>
                  </a:cubicBezTo>
                  <a:cubicBezTo>
                    <a:pt x="1798" y="45"/>
                    <a:pt x="1785" y="58"/>
                    <a:pt x="1769" y="58"/>
                  </a:cubicBezTo>
                  <a:cubicBezTo>
                    <a:pt x="1769" y="58"/>
                    <a:pt x="1769" y="58"/>
                    <a:pt x="1769" y="58"/>
                  </a:cubicBezTo>
                  <a:cubicBezTo>
                    <a:pt x="1753" y="58"/>
                    <a:pt x="1740" y="45"/>
                    <a:pt x="1740" y="29"/>
                  </a:cubicBezTo>
                  <a:close/>
                  <a:moveTo>
                    <a:pt x="6439" y="29"/>
                  </a:moveTo>
                  <a:cubicBezTo>
                    <a:pt x="6439" y="13"/>
                    <a:pt x="6452" y="0"/>
                    <a:pt x="6468" y="0"/>
                  </a:cubicBezTo>
                  <a:cubicBezTo>
                    <a:pt x="6468" y="0"/>
                    <a:pt x="6468" y="0"/>
                    <a:pt x="6468" y="0"/>
                  </a:cubicBezTo>
                  <a:cubicBezTo>
                    <a:pt x="6484" y="0"/>
                    <a:pt x="6497" y="13"/>
                    <a:pt x="6497" y="29"/>
                  </a:cubicBezTo>
                  <a:cubicBezTo>
                    <a:pt x="6497" y="29"/>
                    <a:pt x="6497" y="29"/>
                    <a:pt x="6497" y="29"/>
                  </a:cubicBezTo>
                  <a:cubicBezTo>
                    <a:pt x="6497" y="45"/>
                    <a:pt x="6484" y="58"/>
                    <a:pt x="6468" y="58"/>
                  </a:cubicBezTo>
                  <a:cubicBezTo>
                    <a:pt x="6468" y="58"/>
                    <a:pt x="6468" y="58"/>
                    <a:pt x="6468" y="58"/>
                  </a:cubicBezTo>
                  <a:cubicBezTo>
                    <a:pt x="6452" y="58"/>
                    <a:pt x="6439" y="45"/>
                    <a:pt x="6439" y="29"/>
                  </a:cubicBezTo>
                  <a:close/>
                  <a:moveTo>
                    <a:pt x="6265" y="29"/>
                  </a:moveTo>
                  <a:cubicBezTo>
                    <a:pt x="6265" y="13"/>
                    <a:pt x="6278" y="0"/>
                    <a:pt x="6294" y="0"/>
                  </a:cubicBezTo>
                  <a:cubicBezTo>
                    <a:pt x="6294" y="0"/>
                    <a:pt x="6294" y="0"/>
                    <a:pt x="6294" y="0"/>
                  </a:cubicBezTo>
                  <a:cubicBezTo>
                    <a:pt x="6310" y="0"/>
                    <a:pt x="6323" y="13"/>
                    <a:pt x="6323" y="29"/>
                  </a:cubicBezTo>
                  <a:cubicBezTo>
                    <a:pt x="6323" y="29"/>
                    <a:pt x="6323" y="29"/>
                    <a:pt x="6323" y="29"/>
                  </a:cubicBezTo>
                  <a:cubicBezTo>
                    <a:pt x="6323" y="45"/>
                    <a:pt x="6310" y="58"/>
                    <a:pt x="6294" y="58"/>
                  </a:cubicBezTo>
                  <a:cubicBezTo>
                    <a:pt x="6294" y="58"/>
                    <a:pt x="6294" y="58"/>
                    <a:pt x="6294" y="58"/>
                  </a:cubicBezTo>
                  <a:cubicBezTo>
                    <a:pt x="6278" y="58"/>
                    <a:pt x="6265" y="45"/>
                    <a:pt x="6265" y="29"/>
                  </a:cubicBezTo>
                  <a:close/>
                  <a:moveTo>
                    <a:pt x="6091" y="29"/>
                  </a:moveTo>
                  <a:cubicBezTo>
                    <a:pt x="6091" y="13"/>
                    <a:pt x="6104" y="0"/>
                    <a:pt x="6120" y="0"/>
                  </a:cubicBezTo>
                  <a:cubicBezTo>
                    <a:pt x="6120" y="0"/>
                    <a:pt x="6120" y="0"/>
                    <a:pt x="6120" y="0"/>
                  </a:cubicBezTo>
                  <a:cubicBezTo>
                    <a:pt x="6136" y="0"/>
                    <a:pt x="6149" y="13"/>
                    <a:pt x="6149" y="29"/>
                  </a:cubicBezTo>
                  <a:cubicBezTo>
                    <a:pt x="6149" y="29"/>
                    <a:pt x="6149" y="29"/>
                    <a:pt x="6149" y="29"/>
                  </a:cubicBezTo>
                  <a:cubicBezTo>
                    <a:pt x="6149" y="45"/>
                    <a:pt x="6136" y="58"/>
                    <a:pt x="6120" y="58"/>
                  </a:cubicBezTo>
                  <a:cubicBezTo>
                    <a:pt x="6120" y="58"/>
                    <a:pt x="6120" y="58"/>
                    <a:pt x="6120" y="58"/>
                  </a:cubicBezTo>
                  <a:cubicBezTo>
                    <a:pt x="6104" y="58"/>
                    <a:pt x="6091" y="45"/>
                    <a:pt x="6091" y="29"/>
                  </a:cubicBezTo>
                  <a:close/>
                  <a:moveTo>
                    <a:pt x="5917" y="29"/>
                  </a:moveTo>
                  <a:cubicBezTo>
                    <a:pt x="5917" y="13"/>
                    <a:pt x="5930" y="0"/>
                    <a:pt x="5946" y="0"/>
                  </a:cubicBezTo>
                  <a:cubicBezTo>
                    <a:pt x="5946" y="0"/>
                    <a:pt x="5946" y="0"/>
                    <a:pt x="5946" y="0"/>
                  </a:cubicBezTo>
                  <a:cubicBezTo>
                    <a:pt x="5962" y="0"/>
                    <a:pt x="5975" y="13"/>
                    <a:pt x="5975" y="29"/>
                  </a:cubicBezTo>
                  <a:cubicBezTo>
                    <a:pt x="5975" y="29"/>
                    <a:pt x="5975" y="29"/>
                    <a:pt x="5975" y="29"/>
                  </a:cubicBezTo>
                  <a:cubicBezTo>
                    <a:pt x="5975" y="45"/>
                    <a:pt x="5962" y="58"/>
                    <a:pt x="5946" y="58"/>
                  </a:cubicBezTo>
                  <a:cubicBezTo>
                    <a:pt x="5946" y="58"/>
                    <a:pt x="5946" y="58"/>
                    <a:pt x="5946" y="58"/>
                  </a:cubicBezTo>
                  <a:cubicBezTo>
                    <a:pt x="5930" y="58"/>
                    <a:pt x="5917" y="45"/>
                    <a:pt x="5917" y="29"/>
                  </a:cubicBezTo>
                  <a:close/>
                  <a:moveTo>
                    <a:pt x="5743" y="29"/>
                  </a:moveTo>
                  <a:cubicBezTo>
                    <a:pt x="5743" y="13"/>
                    <a:pt x="5756" y="0"/>
                    <a:pt x="5772" y="0"/>
                  </a:cubicBezTo>
                  <a:cubicBezTo>
                    <a:pt x="5772" y="0"/>
                    <a:pt x="5772" y="0"/>
                    <a:pt x="5772" y="0"/>
                  </a:cubicBezTo>
                  <a:cubicBezTo>
                    <a:pt x="5788" y="0"/>
                    <a:pt x="5801" y="13"/>
                    <a:pt x="5801" y="29"/>
                  </a:cubicBezTo>
                  <a:cubicBezTo>
                    <a:pt x="5801" y="29"/>
                    <a:pt x="5801" y="29"/>
                    <a:pt x="5801" y="29"/>
                  </a:cubicBezTo>
                  <a:cubicBezTo>
                    <a:pt x="5801" y="45"/>
                    <a:pt x="5788" y="58"/>
                    <a:pt x="5772" y="58"/>
                  </a:cubicBezTo>
                  <a:cubicBezTo>
                    <a:pt x="5772" y="58"/>
                    <a:pt x="5772" y="58"/>
                    <a:pt x="5772" y="58"/>
                  </a:cubicBezTo>
                  <a:cubicBezTo>
                    <a:pt x="5756" y="58"/>
                    <a:pt x="5743" y="45"/>
                    <a:pt x="5743" y="29"/>
                  </a:cubicBezTo>
                  <a:close/>
                  <a:moveTo>
                    <a:pt x="5569" y="29"/>
                  </a:moveTo>
                  <a:cubicBezTo>
                    <a:pt x="5569" y="13"/>
                    <a:pt x="5582" y="0"/>
                    <a:pt x="5598" y="0"/>
                  </a:cubicBezTo>
                  <a:cubicBezTo>
                    <a:pt x="5598" y="0"/>
                    <a:pt x="5598" y="0"/>
                    <a:pt x="5598" y="0"/>
                  </a:cubicBezTo>
                  <a:cubicBezTo>
                    <a:pt x="5614" y="0"/>
                    <a:pt x="5627" y="13"/>
                    <a:pt x="5627" y="29"/>
                  </a:cubicBezTo>
                  <a:cubicBezTo>
                    <a:pt x="5627" y="29"/>
                    <a:pt x="5627" y="29"/>
                    <a:pt x="5627" y="29"/>
                  </a:cubicBezTo>
                  <a:cubicBezTo>
                    <a:pt x="5627" y="45"/>
                    <a:pt x="5614" y="58"/>
                    <a:pt x="5598" y="58"/>
                  </a:cubicBezTo>
                  <a:cubicBezTo>
                    <a:pt x="5598" y="58"/>
                    <a:pt x="5598" y="58"/>
                    <a:pt x="5598" y="58"/>
                  </a:cubicBezTo>
                  <a:cubicBezTo>
                    <a:pt x="5582" y="58"/>
                    <a:pt x="5569" y="45"/>
                    <a:pt x="5569" y="29"/>
                  </a:cubicBezTo>
                  <a:close/>
                  <a:moveTo>
                    <a:pt x="5395" y="29"/>
                  </a:moveTo>
                  <a:cubicBezTo>
                    <a:pt x="5395" y="13"/>
                    <a:pt x="5408" y="0"/>
                    <a:pt x="5424" y="0"/>
                  </a:cubicBezTo>
                  <a:cubicBezTo>
                    <a:pt x="5424" y="0"/>
                    <a:pt x="5424" y="0"/>
                    <a:pt x="5424" y="0"/>
                  </a:cubicBezTo>
                  <a:cubicBezTo>
                    <a:pt x="5440" y="0"/>
                    <a:pt x="5453" y="13"/>
                    <a:pt x="5453" y="29"/>
                  </a:cubicBezTo>
                  <a:cubicBezTo>
                    <a:pt x="5453" y="29"/>
                    <a:pt x="5453" y="29"/>
                    <a:pt x="5453" y="29"/>
                  </a:cubicBezTo>
                  <a:cubicBezTo>
                    <a:pt x="5453" y="45"/>
                    <a:pt x="5440" y="58"/>
                    <a:pt x="5424" y="58"/>
                  </a:cubicBezTo>
                  <a:cubicBezTo>
                    <a:pt x="5424" y="58"/>
                    <a:pt x="5424" y="58"/>
                    <a:pt x="5424" y="58"/>
                  </a:cubicBezTo>
                  <a:cubicBezTo>
                    <a:pt x="5408" y="58"/>
                    <a:pt x="5395" y="45"/>
                    <a:pt x="5395" y="29"/>
                  </a:cubicBezTo>
                  <a:close/>
                  <a:moveTo>
                    <a:pt x="5221" y="29"/>
                  </a:moveTo>
                  <a:cubicBezTo>
                    <a:pt x="5221" y="13"/>
                    <a:pt x="5234" y="0"/>
                    <a:pt x="5250" y="0"/>
                  </a:cubicBezTo>
                  <a:cubicBezTo>
                    <a:pt x="5250" y="0"/>
                    <a:pt x="5250" y="0"/>
                    <a:pt x="5250" y="0"/>
                  </a:cubicBezTo>
                  <a:cubicBezTo>
                    <a:pt x="5266" y="0"/>
                    <a:pt x="5279" y="13"/>
                    <a:pt x="5279" y="29"/>
                  </a:cubicBezTo>
                  <a:cubicBezTo>
                    <a:pt x="5279" y="29"/>
                    <a:pt x="5279" y="29"/>
                    <a:pt x="5279" y="29"/>
                  </a:cubicBezTo>
                  <a:cubicBezTo>
                    <a:pt x="5279" y="45"/>
                    <a:pt x="5266" y="58"/>
                    <a:pt x="5250" y="58"/>
                  </a:cubicBezTo>
                  <a:cubicBezTo>
                    <a:pt x="5250" y="58"/>
                    <a:pt x="5250" y="58"/>
                    <a:pt x="5250" y="58"/>
                  </a:cubicBezTo>
                  <a:cubicBezTo>
                    <a:pt x="5234" y="58"/>
                    <a:pt x="5221" y="45"/>
                    <a:pt x="5221" y="29"/>
                  </a:cubicBezTo>
                  <a:close/>
                  <a:moveTo>
                    <a:pt x="5047" y="29"/>
                  </a:moveTo>
                  <a:cubicBezTo>
                    <a:pt x="5047" y="13"/>
                    <a:pt x="5060" y="0"/>
                    <a:pt x="5076" y="0"/>
                  </a:cubicBezTo>
                  <a:cubicBezTo>
                    <a:pt x="5076" y="0"/>
                    <a:pt x="5076" y="0"/>
                    <a:pt x="5076" y="0"/>
                  </a:cubicBezTo>
                  <a:cubicBezTo>
                    <a:pt x="5092" y="0"/>
                    <a:pt x="5105" y="13"/>
                    <a:pt x="5105" y="29"/>
                  </a:cubicBezTo>
                  <a:cubicBezTo>
                    <a:pt x="5105" y="29"/>
                    <a:pt x="5105" y="29"/>
                    <a:pt x="5105" y="29"/>
                  </a:cubicBezTo>
                  <a:cubicBezTo>
                    <a:pt x="5105" y="45"/>
                    <a:pt x="5092" y="58"/>
                    <a:pt x="5076" y="58"/>
                  </a:cubicBezTo>
                  <a:cubicBezTo>
                    <a:pt x="5076" y="58"/>
                    <a:pt x="5076" y="58"/>
                    <a:pt x="5076" y="58"/>
                  </a:cubicBezTo>
                  <a:cubicBezTo>
                    <a:pt x="5060" y="58"/>
                    <a:pt x="5047" y="45"/>
                    <a:pt x="5047" y="29"/>
                  </a:cubicBezTo>
                  <a:close/>
                  <a:moveTo>
                    <a:pt x="4873" y="29"/>
                  </a:moveTo>
                  <a:cubicBezTo>
                    <a:pt x="4873" y="13"/>
                    <a:pt x="4886" y="0"/>
                    <a:pt x="4902" y="0"/>
                  </a:cubicBezTo>
                  <a:cubicBezTo>
                    <a:pt x="4902" y="0"/>
                    <a:pt x="4902" y="0"/>
                    <a:pt x="4902" y="0"/>
                  </a:cubicBezTo>
                  <a:cubicBezTo>
                    <a:pt x="4918" y="0"/>
                    <a:pt x="4931" y="13"/>
                    <a:pt x="4931" y="29"/>
                  </a:cubicBezTo>
                  <a:cubicBezTo>
                    <a:pt x="4931" y="29"/>
                    <a:pt x="4931" y="29"/>
                    <a:pt x="4931" y="29"/>
                  </a:cubicBezTo>
                  <a:cubicBezTo>
                    <a:pt x="4931" y="45"/>
                    <a:pt x="4918" y="58"/>
                    <a:pt x="4902" y="58"/>
                  </a:cubicBezTo>
                  <a:cubicBezTo>
                    <a:pt x="4902" y="58"/>
                    <a:pt x="4902" y="58"/>
                    <a:pt x="4902" y="58"/>
                  </a:cubicBezTo>
                  <a:cubicBezTo>
                    <a:pt x="4886" y="58"/>
                    <a:pt x="4873" y="45"/>
                    <a:pt x="4873" y="29"/>
                  </a:cubicBezTo>
                  <a:close/>
                  <a:moveTo>
                    <a:pt x="4698" y="29"/>
                  </a:moveTo>
                  <a:cubicBezTo>
                    <a:pt x="4698" y="13"/>
                    <a:pt x="4712" y="0"/>
                    <a:pt x="4728" y="0"/>
                  </a:cubicBezTo>
                  <a:cubicBezTo>
                    <a:pt x="4728" y="0"/>
                    <a:pt x="4728" y="0"/>
                    <a:pt x="4728" y="0"/>
                  </a:cubicBezTo>
                  <a:cubicBezTo>
                    <a:pt x="4744" y="0"/>
                    <a:pt x="4757" y="13"/>
                    <a:pt x="4757" y="29"/>
                  </a:cubicBezTo>
                  <a:cubicBezTo>
                    <a:pt x="4757" y="29"/>
                    <a:pt x="4757" y="29"/>
                    <a:pt x="4757" y="29"/>
                  </a:cubicBezTo>
                  <a:cubicBezTo>
                    <a:pt x="4757" y="45"/>
                    <a:pt x="4744" y="58"/>
                    <a:pt x="4728" y="58"/>
                  </a:cubicBezTo>
                  <a:cubicBezTo>
                    <a:pt x="4728" y="58"/>
                    <a:pt x="4728" y="58"/>
                    <a:pt x="4728" y="58"/>
                  </a:cubicBezTo>
                  <a:cubicBezTo>
                    <a:pt x="4712" y="58"/>
                    <a:pt x="4698" y="45"/>
                    <a:pt x="4698" y="29"/>
                  </a:cubicBezTo>
                  <a:close/>
                  <a:moveTo>
                    <a:pt x="4524" y="29"/>
                  </a:moveTo>
                  <a:cubicBezTo>
                    <a:pt x="4524" y="13"/>
                    <a:pt x="4538" y="0"/>
                    <a:pt x="4554" y="0"/>
                  </a:cubicBezTo>
                  <a:cubicBezTo>
                    <a:pt x="4554" y="0"/>
                    <a:pt x="4554" y="0"/>
                    <a:pt x="4554" y="0"/>
                  </a:cubicBezTo>
                  <a:cubicBezTo>
                    <a:pt x="4570" y="0"/>
                    <a:pt x="4583" y="13"/>
                    <a:pt x="4583" y="29"/>
                  </a:cubicBezTo>
                  <a:cubicBezTo>
                    <a:pt x="4583" y="29"/>
                    <a:pt x="4583" y="29"/>
                    <a:pt x="4583" y="29"/>
                  </a:cubicBezTo>
                  <a:cubicBezTo>
                    <a:pt x="4583" y="45"/>
                    <a:pt x="4570" y="58"/>
                    <a:pt x="4554" y="58"/>
                  </a:cubicBezTo>
                  <a:cubicBezTo>
                    <a:pt x="4554" y="58"/>
                    <a:pt x="4554" y="58"/>
                    <a:pt x="4554" y="58"/>
                  </a:cubicBezTo>
                  <a:cubicBezTo>
                    <a:pt x="4538" y="58"/>
                    <a:pt x="4524" y="45"/>
                    <a:pt x="4524" y="29"/>
                  </a:cubicBezTo>
                  <a:close/>
                  <a:moveTo>
                    <a:pt x="4350" y="29"/>
                  </a:moveTo>
                  <a:cubicBezTo>
                    <a:pt x="4350" y="13"/>
                    <a:pt x="4364" y="0"/>
                    <a:pt x="4380" y="0"/>
                  </a:cubicBezTo>
                  <a:cubicBezTo>
                    <a:pt x="4380" y="0"/>
                    <a:pt x="4380" y="0"/>
                    <a:pt x="4380" y="0"/>
                  </a:cubicBezTo>
                  <a:cubicBezTo>
                    <a:pt x="4396" y="0"/>
                    <a:pt x="4409" y="13"/>
                    <a:pt x="4409" y="29"/>
                  </a:cubicBezTo>
                  <a:cubicBezTo>
                    <a:pt x="4409" y="29"/>
                    <a:pt x="4409" y="29"/>
                    <a:pt x="4409" y="29"/>
                  </a:cubicBezTo>
                  <a:cubicBezTo>
                    <a:pt x="4409" y="45"/>
                    <a:pt x="4396" y="58"/>
                    <a:pt x="4380" y="58"/>
                  </a:cubicBezTo>
                  <a:cubicBezTo>
                    <a:pt x="4380" y="58"/>
                    <a:pt x="4380" y="58"/>
                    <a:pt x="4380" y="58"/>
                  </a:cubicBezTo>
                  <a:cubicBezTo>
                    <a:pt x="4364" y="58"/>
                    <a:pt x="4350" y="45"/>
                    <a:pt x="4350" y="29"/>
                  </a:cubicBezTo>
                  <a:close/>
                  <a:moveTo>
                    <a:pt x="4176" y="29"/>
                  </a:moveTo>
                  <a:cubicBezTo>
                    <a:pt x="4176" y="13"/>
                    <a:pt x="4190" y="0"/>
                    <a:pt x="4206" y="0"/>
                  </a:cubicBezTo>
                  <a:cubicBezTo>
                    <a:pt x="4206" y="0"/>
                    <a:pt x="4206" y="0"/>
                    <a:pt x="4206" y="0"/>
                  </a:cubicBezTo>
                  <a:cubicBezTo>
                    <a:pt x="4222" y="0"/>
                    <a:pt x="4235" y="13"/>
                    <a:pt x="4235" y="29"/>
                  </a:cubicBezTo>
                  <a:cubicBezTo>
                    <a:pt x="4235" y="29"/>
                    <a:pt x="4235" y="29"/>
                    <a:pt x="4235" y="29"/>
                  </a:cubicBezTo>
                  <a:cubicBezTo>
                    <a:pt x="4235" y="45"/>
                    <a:pt x="4222" y="58"/>
                    <a:pt x="4206" y="58"/>
                  </a:cubicBezTo>
                  <a:cubicBezTo>
                    <a:pt x="4206" y="58"/>
                    <a:pt x="4206" y="58"/>
                    <a:pt x="4206" y="58"/>
                  </a:cubicBezTo>
                  <a:cubicBezTo>
                    <a:pt x="4190" y="58"/>
                    <a:pt x="4176" y="45"/>
                    <a:pt x="4176" y="29"/>
                  </a:cubicBezTo>
                  <a:close/>
                  <a:moveTo>
                    <a:pt x="4002" y="29"/>
                  </a:moveTo>
                  <a:cubicBezTo>
                    <a:pt x="4002" y="13"/>
                    <a:pt x="4016" y="0"/>
                    <a:pt x="4032" y="0"/>
                  </a:cubicBezTo>
                  <a:cubicBezTo>
                    <a:pt x="4032" y="0"/>
                    <a:pt x="4032" y="0"/>
                    <a:pt x="4032" y="0"/>
                  </a:cubicBezTo>
                  <a:cubicBezTo>
                    <a:pt x="4048" y="0"/>
                    <a:pt x="4060" y="13"/>
                    <a:pt x="4060" y="29"/>
                  </a:cubicBezTo>
                  <a:cubicBezTo>
                    <a:pt x="4060" y="29"/>
                    <a:pt x="4060" y="29"/>
                    <a:pt x="4060" y="29"/>
                  </a:cubicBezTo>
                  <a:cubicBezTo>
                    <a:pt x="4060" y="45"/>
                    <a:pt x="4048" y="58"/>
                    <a:pt x="4032" y="58"/>
                  </a:cubicBezTo>
                  <a:cubicBezTo>
                    <a:pt x="4032" y="58"/>
                    <a:pt x="4032" y="58"/>
                    <a:pt x="4032" y="58"/>
                  </a:cubicBezTo>
                  <a:cubicBezTo>
                    <a:pt x="4016" y="58"/>
                    <a:pt x="4002" y="45"/>
                    <a:pt x="4002" y="29"/>
                  </a:cubicBezTo>
                  <a:close/>
                  <a:moveTo>
                    <a:pt x="8702" y="29"/>
                  </a:moveTo>
                  <a:cubicBezTo>
                    <a:pt x="8702" y="13"/>
                    <a:pt x="8714" y="0"/>
                    <a:pt x="8731" y="0"/>
                  </a:cubicBezTo>
                  <a:cubicBezTo>
                    <a:pt x="8731" y="0"/>
                    <a:pt x="8731" y="0"/>
                    <a:pt x="8731" y="0"/>
                  </a:cubicBezTo>
                  <a:cubicBezTo>
                    <a:pt x="8747" y="0"/>
                    <a:pt x="8760" y="13"/>
                    <a:pt x="8760" y="29"/>
                  </a:cubicBezTo>
                  <a:cubicBezTo>
                    <a:pt x="8760" y="29"/>
                    <a:pt x="8760" y="29"/>
                    <a:pt x="8760" y="29"/>
                  </a:cubicBezTo>
                  <a:cubicBezTo>
                    <a:pt x="8760" y="45"/>
                    <a:pt x="8747" y="58"/>
                    <a:pt x="8731" y="58"/>
                  </a:cubicBezTo>
                  <a:cubicBezTo>
                    <a:pt x="8731" y="58"/>
                    <a:pt x="8731" y="58"/>
                    <a:pt x="8731" y="58"/>
                  </a:cubicBezTo>
                  <a:cubicBezTo>
                    <a:pt x="8714" y="58"/>
                    <a:pt x="8702" y="45"/>
                    <a:pt x="8702" y="29"/>
                  </a:cubicBezTo>
                  <a:close/>
                  <a:moveTo>
                    <a:pt x="8528" y="29"/>
                  </a:moveTo>
                  <a:cubicBezTo>
                    <a:pt x="8528" y="13"/>
                    <a:pt x="8540" y="0"/>
                    <a:pt x="8556" y="0"/>
                  </a:cubicBezTo>
                  <a:cubicBezTo>
                    <a:pt x="8556" y="0"/>
                    <a:pt x="8556" y="0"/>
                    <a:pt x="8556" y="0"/>
                  </a:cubicBezTo>
                  <a:cubicBezTo>
                    <a:pt x="8572" y="0"/>
                    <a:pt x="8586" y="13"/>
                    <a:pt x="8586" y="29"/>
                  </a:cubicBezTo>
                  <a:cubicBezTo>
                    <a:pt x="8586" y="29"/>
                    <a:pt x="8586" y="29"/>
                    <a:pt x="8586" y="29"/>
                  </a:cubicBezTo>
                  <a:cubicBezTo>
                    <a:pt x="8586" y="45"/>
                    <a:pt x="8572" y="58"/>
                    <a:pt x="8556" y="58"/>
                  </a:cubicBezTo>
                  <a:cubicBezTo>
                    <a:pt x="8556" y="58"/>
                    <a:pt x="8556" y="58"/>
                    <a:pt x="8556" y="58"/>
                  </a:cubicBezTo>
                  <a:cubicBezTo>
                    <a:pt x="8540" y="58"/>
                    <a:pt x="8528" y="45"/>
                    <a:pt x="8528" y="29"/>
                  </a:cubicBezTo>
                  <a:close/>
                  <a:moveTo>
                    <a:pt x="8354" y="29"/>
                  </a:moveTo>
                  <a:cubicBezTo>
                    <a:pt x="8354" y="13"/>
                    <a:pt x="8366" y="0"/>
                    <a:pt x="8382" y="0"/>
                  </a:cubicBezTo>
                  <a:cubicBezTo>
                    <a:pt x="8382" y="0"/>
                    <a:pt x="8382" y="0"/>
                    <a:pt x="8382" y="0"/>
                  </a:cubicBezTo>
                  <a:cubicBezTo>
                    <a:pt x="8398" y="0"/>
                    <a:pt x="8412" y="13"/>
                    <a:pt x="8412" y="29"/>
                  </a:cubicBezTo>
                  <a:cubicBezTo>
                    <a:pt x="8412" y="29"/>
                    <a:pt x="8412" y="29"/>
                    <a:pt x="8412" y="29"/>
                  </a:cubicBezTo>
                  <a:cubicBezTo>
                    <a:pt x="8412" y="45"/>
                    <a:pt x="8398" y="58"/>
                    <a:pt x="8382" y="58"/>
                  </a:cubicBezTo>
                  <a:cubicBezTo>
                    <a:pt x="8382" y="58"/>
                    <a:pt x="8382" y="58"/>
                    <a:pt x="8382" y="58"/>
                  </a:cubicBezTo>
                  <a:cubicBezTo>
                    <a:pt x="8366" y="58"/>
                    <a:pt x="8354" y="45"/>
                    <a:pt x="8354" y="29"/>
                  </a:cubicBezTo>
                  <a:close/>
                  <a:moveTo>
                    <a:pt x="8179" y="29"/>
                  </a:moveTo>
                  <a:cubicBezTo>
                    <a:pt x="8179" y="13"/>
                    <a:pt x="8192" y="0"/>
                    <a:pt x="8208" y="0"/>
                  </a:cubicBezTo>
                  <a:cubicBezTo>
                    <a:pt x="8208" y="0"/>
                    <a:pt x="8208" y="0"/>
                    <a:pt x="8208" y="0"/>
                  </a:cubicBezTo>
                  <a:cubicBezTo>
                    <a:pt x="8224" y="0"/>
                    <a:pt x="8238" y="13"/>
                    <a:pt x="8238" y="29"/>
                  </a:cubicBezTo>
                  <a:cubicBezTo>
                    <a:pt x="8238" y="29"/>
                    <a:pt x="8238" y="29"/>
                    <a:pt x="8238" y="29"/>
                  </a:cubicBezTo>
                  <a:cubicBezTo>
                    <a:pt x="8238" y="45"/>
                    <a:pt x="8224" y="58"/>
                    <a:pt x="8208" y="58"/>
                  </a:cubicBezTo>
                  <a:cubicBezTo>
                    <a:pt x="8208" y="58"/>
                    <a:pt x="8208" y="58"/>
                    <a:pt x="8208" y="58"/>
                  </a:cubicBezTo>
                  <a:cubicBezTo>
                    <a:pt x="8192" y="58"/>
                    <a:pt x="8179" y="45"/>
                    <a:pt x="8179" y="29"/>
                  </a:cubicBezTo>
                  <a:close/>
                  <a:moveTo>
                    <a:pt x="8005" y="29"/>
                  </a:moveTo>
                  <a:cubicBezTo>
                    <a:pt x="8005" y="13"/>
                    <a:pt x="8018" y="0"/>
                    <a:pt x="8034" y="0"/>
                  </a:cubicBezTo>
                  <a:cubicBezTo>
                    <a:pt x="8034" y="0"/>
                    <a:pt x="8034" y="0"/>
                    <a:pt x="8034" y="0"/>
                  </a:cubicBezTo>
                  <a:cubicBezTo>
                    <a:pt x="8050" y="0"/>
                    <a:pt x="8064" y="13"/>
                    <a:pt x="8064" y="29"/>
                  </a:cubicBezTo>
                  <a:cubicBezTo>
                    <a:pt x="8064" y="29"/>
                    <a:pt x="8064" y="29"/>
                    <a:pt x="8064" y="29"/>
                  </a:cubicBezTo>
                  <a:cubicBezTo>
                    <a:pt x="8064" y="45"/>
                    <a:pt x="8050" y="58"/>
                    <a:pt x="8034" y="58"/>
                  </a:cubicBezTo>
                  <a:cubicBezTo>
                    <a:pt x="8034" y="58"/>
                    <a:pt x="8034" y="58"/>
                    <a:pt x="8034" y="58"/>
                  </a:cubicBezTo>
                  <a:cubicBezTo>
                    <a:pt x="8018" y="58"/>
                    <a:pt x="8005" y="45"/>
                    <a:pt x="8005" y="29"/>
                  </a:cubicBezTo>
                  <a:close/>
                  <a:moveTo>
                    <a:pt x="7831" y="29"/>
                  </a:moveTo>
                  <a:cubicBezTo>
                    <a:pt x="7831" y="13"/>
                    <a:pt x="7844" y="0"/>
                    <a:pt x="7860" y="0"/>
                  </a:cubicBezTo>
                  <a:cubicBezTo>
                    <a:pt x="7860" y="0"/>
                    <a:pt x="7860" y="0"/>
                    <a:pt x="7860" y="0"/>
                  </a:cubicBezTo>
                  <a:cubicBezTo>
                    <a:pt x="7876" y="0"/>
                    <a:pt x="7890" y="13"/>
                    <a:pt x="7890" y="29"/>
                  </a:cubicBezTo>
                  <a:cubicBezTo>
                    <a:pt x="7890" y="29"/>
                    <a:pt x="7890" y="29"/>
                    <a:pt x="7890" y="29"/>
                  </a:cubicBezTo>
                  <a:cubicBezTo>
                    <a:pt x="7890" y="45"/>
                    <a:pt x="7876" y="58"/>
                    <a:pt x="7860" y="58"/>
                  </a:cubicBezTo>
                  <a:cubicBezTo>
                    <a:pt x="7860" y="58"/>
                    <a:pt x="7860" y="58"/>
                    <a:pt x="7860" y="58"/>
                  </a:cubicBezTo>
                  <a:cubicBezTo>
                    <a:pt x="7844" y="58"/>
                    <a:pt x="7831" y="45"/>
                    <a:pt x="7831" y="29"/>
                  </a:cubicBezTo>
                  <a:close/>
                  <a:moveTo>
                    <a:pt x="7657" y="29"/>
                  </a:moveTo>
                  <a:cubicBezTo>
                    <a:pt x="7657" y="13"/>
                    <a:pt x="7670" y="0"/>
                    <a:pt x="7686" y="0"/>
                  </a:cubicBezTo>
                  <a:cubicBezTo>
                    <a:pt x="7686" y="0"/>
                    <a:pt x="7686" y="0"/>
                    <a:pt x="7686" y="0"/>
                  </a:cubicBezTo>
                  <a:cubicBezTo>
                    <a:pt x="7702" y="0"/>
                    <a:pt x="7716" y="13"/>
                    <a:pt x="7716" y="29"/>
                  </a:cubicBezTo>
                  <a:cubicBezTo>
                    <a:pt x="7716" y="29"/>
                    <a:pt x="7716" y="29"/>
                    <a:pt x="7716" y="29"/>
                  </a:cubicBezTo>
                  <a:cubicBezTo>
                    <a:pt x="7716" y="45"/>
                    <a:pt x="7702" y="58"/>
                    <a:pt x="7686" y="58"/>
                  </a:cubicBezTo>
                  <a:cubicBezTo>
                    <a:pt x="7686" y="58"/>
                    <a:pt x="7686" y="58"/>
                    <a:pt x="7686" y="58"/>
                  </a:cubicBezTo>
                  <a:cubicBezTo>
                    <a:pt x="7670" y="58"/>
                    <a:pt x="7657" y="45"/>
                    <a:pt x="7657" y="29"/>
                  </a:cubicBezTo>
                  <a:close/>
                  <a:moveTo>
                    <a:pt x="7483" y="29"/>
                  </a:moveTo>
                  <a:cubicBezTo>
                    <a:pt x="7483" y="13"/>
                    <a:pt x="7496" y="0"/>
                    <a:pt x="7512" y="0"/>
                  </a:cubicBezTo>
                  <a:cubicBezTo>
                    <a:pt x="7512" y="0"/>
                    <a:pt x="7512" y="0"/>
                    <a:pt x="7512" y="0"/>
                  </a:cubicBezTo>
                  <a:cubicBezTo>
                    <a:pt x="7528" y="0"/>
                    <a:pt x="7542" y="13"/>
                    <a:pt x="7542" y="29"/>
                  </a:cubicBezTo>
                  <a:cubicBezTo>
                    <a:pt x="7542" y="29"/>
                    <a:pt x="7542" y="29"/>
                    <a:pt x="7542" y="29"/>
                  </a:cubicBezTo>
                  <a:cubicBezTo>
                    <a:pt x="7542" y="45"/>
                    <a:pt x="7528" y="58"/>
                    <a:pt x="7512" y="58"/>
                  </a:cubicBezTo>
                  <a:cubicBezTo>
                    <a:pt x="7512" y="58"/>
                    <a:pt x="7512" y="58"/>
                    <a:pt x="7512" y="58"/>
                  </a:cubicBezTo>
                  <a:cubicBezTo>
                    <a:pt x="7496" y="58"/>
                    <a:pt x="7483" y="45"/>
                    <a:pt x="7483" y="29"/>
                  </a:cubicBezTo>
                  <a:close/>
                  <a:moveTo>
                    <a:pt x="7309" y="29"/>
                  </a:moveTo>
                  <a:cubicBezTo>
                    <a:pt x="7309" y="13"/>
                    <a:pt x="7322" y="0"/>
                    <a:pt x="7338" y="0"/>
                  </a:cubicBezTo>
                  <a:cubicBezTo>
                    <a:pt x="7338" y="0"/>
                    <a:pt x="7338" y="0"/>
                    <a:pt x="7338" y="0"/>
                  </a:cubicBezTo>
                  <a:cubicBezTo>
                    <a:pt x="7354" y="0"/>
                    <a:pt x="7367" y="13"/>
                    <a:pt x="7367" y="29"/>
                  </a:cubicBezTo>
                  <a:cubicBezTo>
                    <a:pt x="7367" y="29"/>
                    <a:pt x="7367" y="29"/>
                    <a:pt x="7367" y="29"/>
                  </a:cubicBezTo>
                  <a:cubicBezTo>
                    <a:pt x="7367" y="45"/>
                    <a:pt x="7354" y="58"/>
                    <a:pt x="7338" y="58"/>
                  </a:cubicBezTo>
                  <a:cubicBezTo>
                    <a:pt x="7338" y="58"/>
                    <a:pt x="7338" y="58"/>
                    <a:pt x="7338" y="58"/>
                  </a:cubicBezTo>
                  <a:cubicBezTo>
                    <a:pt x="7322" y="58"/>
                    <a:pt x="7309" y="45"/>
                    <a:pt x="7309" y="29"/>
                  </a:cubicBezTo>
                  <a:close/>
                  <a:moveTo>
                    <a:pt x="7135" y="29"/>
                  </a:moveTo>
                  <a:cubicBezTo>
                    <a:pt x="7135" y="13"/>
                    <a:pt x="7148" y="0"/>
                    <a:pt x="7164" y="0"/>
                  </a:cubicBezTo>
                  <a:cubicBezTo>
                    <a:pt x="7164" y="0"/>
                    <a:pt x="7164" y="0"/>
                    <a:pt x="7164" y="0"/>
                  </a:cubicBezTo>
                  <a:cubicBezTo>
                    <a:pt x="7180" y="0"/>
                    <a:pt x="7193" y="13"/>
                    <a:pt x="7193" y="29"/>
                  </a:cubicBezTo>
                  <a:cubicBezTo>
                    <a:pt x="7193" y="29"/>
                    <a:pt x="7193" y="29"/>
                    <a:pt x="7193" y="29"/>
                  </a:cubicBezTo>
                  <a:cubicBezTo>
                    <a:pt x="7193" y="45"/>
                    <a:pt x="7180" y="58"/>
                    <a:pt x="7164" y="58"/>
                  </a:cubicBezTo>
                  <a:cubicBezTo>
                    <a:pt x="7164" y="58"/>
                    <a:pt x="7164" y="58"/>
                    <a:pt x="7164" y="58"/>
                  </a:cubicBezTo>
                  <a:cubicBezTo>
                    <a:pt x="7148" y="58"/>
                    <a:pt x="7135" y="45"/>
                    <a:pt x="7135" y="29"/>
                  </a:cubicBezTo>
                  <a:close/>
                  <a:moveTo>
                    <a:pt x="6961" y="29"/>
                  </a:moveTo>
                  <a:cubicBezTo>
                    <a:pt x="6961" y="13"/>
                    <a:pt x="6974" y="0"/>
                    <a:pt x="6990" y="0"/>
                  </a:cubicBezTo>
                  <a:cubicBezTo>
                    <a:pt x="6990" y="0"/>
                    <a:pt x="6990" y="0"/>
                    <a:pt x="6990" y="0"/>
                  </a:cubicBezTo>
                  <a:cubicBezTo>
                    <a:pt x="7006" y="0"/>
                    <a:pt x="7019" y="13"/>
                    <a:pt x="7019" y="29"/>
                  </a:cubicBezTo>
                  <a:cubicBezTo>
                    <a:pt x="7019" y="29"/>
                    <a:pt x="7019" y="29"/>
                    <a:pt x="7019" y="29"/>
                  </a:cubicBezTo>
                  <a:cubicBezTo>
                    <a:pt x="7019" y="45"/>
                    <a:pt x="7006" y="58"/>
                    <a:pt x="6990" y="58"/>
                  </a:cubicBezTo>
                  <a:cubicBezTo>
                    <a:pt x="6990" y="58"/>
                    <a:pt x="6990" y="58"/>
                    <a:pt x="6990" y="58"/>
                  </a:cubicBezTo>
                  <a:cubicBezTo>
                    <a:pt x="6974" y="58"/>
                    <a:pt x="6961" y="45"/>
                    <a:pt x="6961" y="29"/>
                  </a:cubicBezTo>
                  <a:close/>
                  <a:moveTo>
                    <a:pt x="6787" y="29"/>
                  </a:moveTo>
                  <a:cubicBezTo>
                    <a:pt x="6787" y="13"/>
                    <a:pt x="6800" y="0"/>
                    <a:pt x="6816" y="0"/>
                  </a:cubicBezTo>
                  <a:cubicBezTo>
                    <a:pt x="6816" y="0"/>
                    <a:pt x="6816" y="0"/>
                    <a:pt x="6816" y="0"/>
                  </a:cubicBezTo>
                  <a:cubicBezTo>
                    <a:pt x="6832" y="0"/>
                    <a:pt x="6845" y="13"/>
                    <a:pt x="6845" y="29"/>
                  </a:cubicBezTo>
                  <a:cubicBezTo>
                    <a:pt x="6845" y="29"/>
                    <a:pt x="6845" y="29"/>
                    <a:pt x="6845" y="29"/>
                  </a:cubicBezTo>
                  <a:cubicBezTo>
                    <a:pt x="6845" y="45"/>
                    <a:pt x="6832" y="58"/>
                    <a:pt x="6816" y="58"/>
                  </a:cubicBezTo>
                  <a:cubicBezTo>
                    <a:pt x="6816" y="58"/>
                    <a:pt x="6816" y="58"/>
                    <a:pt x="6816" y="58"/>
                  </a:cubicBezTo>
                  <a:cubicBezTo>
                    <a:pt x="6800" y="58"/>
                    <a:pt x="6787" y="45"/>
                    <a:pt x="6787" y="29"/>
                  </a:cubicBezTo>
                  <a:close/>
                  <a:moveTo>
                    <a:pt x="6613" y="29"/>
                  </a:moveTo>
                  <a:cubicBezTo>
                    <a:pt x="6613" y="13"/>
                    <a:pt x="6626" y="0"/>
                    <a:pt x="6642" y="0"/>
                  </a:cubicBezTo>
                  <a:cubicBezTo>
                    <a:pt x="6642" y="0"/>
                    <a:pt x="6642" y="0"/>
                    <a:pt x="6642" y="0"/>
                  </a:cubicBezTo>
                  <a:cubicBezTo>
                    <a:pt x="6658" y="0"/>
                    <a:pt x="6671" y="13"/>
                    <a:pt x="6671" y="29"/>
                  </a:cubicBezTo>
                  <a:cubicBezTo>
                    <a:pt x="6671" y="29"/>
                    <a:pt x="6671" y="29"/>
                    <a:pt x="6671" y="29"/>
                  </a:cubicBezTo>
                  <a:cubicBezTo>
                    <a:pt x="6671" y="45"/>
                    <a:pt x="6658" y="58"/>
                    <a:pt x="6642" y="58"/>
                  </a:cubicBezTo>
                  <a:cubicBezTo>
                    <a:pt x="6642" y="58"/>
                    <a:pt x="6642" y="58"/>
                    <a:pt x="6642" y="58"/>
                  </a:cubicBezTo>
                  <a:cubicBezTo>
                    <a:pt x="6626" y="58"/>
                    <a:pt x="6613" y="45"/>
                    <a:pt x="6613" y="29"/>
                  </a:cubicBezTo>
                  <a:close/>
                  <a:moveTo>
                    <a:pt x="10790" y="29"/>
                  </a:moveTo>
                  <a:cubicBezTo>
                    <a:pt x="10790" y="13"/>
                    <a:pt x="10803" y="0"/>
                    <a:pt x="10819" y="0"/>
                  </a:cubicBezTo>
                  <a:cubicBezTo>
                    <a:pt x="10819" y="0"/>
                    <a:pt x="10819" y="0"/>
                    <a:pt x="10819" y="0"/>
                  </a:cubicBezTo>
                  <a:cubicBezTo>
                    <a:pt x="10835" y="0"/>
                    <a:pt x="10848" y="13"/>
                    <a:pt x="10848" y="29"/>
                  </a:cubicBezTo>
                  <a:cubicBezTo>
                    <a:pt x="10848" y="29"/>
                    <a:pt x="10848" y="29"/>
                    <a:pt x="10848" y="29"/>
                  </a:cubicBezTo>
                  <a:cubicBezTo>
                    <a:pt x="10848" y="45"/>
                    <a:pt x="10835" y="58"/>
                    <a:pt x="10819" y="58"/>
                  </a:cubicBezTo>
                  <a:cubicBezTo>
                    <a:pt x="10819" y="58"/>
                    <a:pt x="10819" y="58"/>
                    <a:pt x="10819" y="58"/>
                  </a:cubicBezTo>
                  <a:cubicBezTo>
                    <a:pt x="10803" y="58"/>
                    <a:pt x="10790" y="45"/>
                    <a:pt x="10790" y="29"/>
                  </a:cubicBezTo>
                  <a:close/>
                  <a:moveTo>
                    <a:pt x="10616" y="29"/>
                  </a:moveTo>
                  <a:cubicBezTo>
                    <a:pt x="10616" y="13"/>
                    <a:pt x="10629" y="0"/>
                    <a:pt x="10645" y="0"/>
                  </a:cubicBezTo>
                  <a:cubicBezTo>
                    <a:pt x="10645" y="0"/>
                    <a:pt x="10645" y="0"/>
                    <a:pt x="10645" y="0"/>
                  </a:cubicBezTo>
                  <a:cubicBezTo>
                    <a:pt x="10661" y="0"/>
                    <a:pt x="10674" y="13"/>
                    <a:pt x="10674" y="29"/>
                  </a:cubicBezTo>
                  <a:cubicBezTo>
                    <a:pt x="10674" y="29"/>
                    <a:pt x="10674" y="29"/>
                    <a:pt x="10674" y="29"/>
                  </a:cubicBezTo>
                  <a:cubicBezTo>
                    <a:pt x="10674" y="45"/>
                    <a:pt x="10661" y="58"/>
                    <a:pt x="10645" y="58"/>
                  </a:cubicBezTo>
                  <a:cubicBezTo>
                    <a:pt x="10645" y="58"/>
                    <a:pt x="10645" y="58"/>
                    <a:pt x="10645" y="58"/>
                  </a:cubicBezTo>
                  <a:cubicBezTo>
                    <a:pt x="10629" y="58"/>
                    <a:pt x="10616" y="45"/>
                    <a:pt x="10616" y="29"/>
                  </a:cubicBezTo>
                  <a:close/>
                  <a:moveTo>
                    <a:pt x="10442" y="29"/>
                  </a:moveTo>
                  <a:cubicBezTo>
                    <a:pt x="10442" y="13"/>
                    <a:pt x="10455" y="0"/>
                    <a:pt x="10471" y="0"/>
                  </a:cubicBezTo>
                  <a:cubicBezTo>
                    <a:pt x="10471" y="0"/>
                    <a:pt x="10471" y="0"/>
                    <a:pt x="10471" y="0"/>
                  </a:cubicBezTo>
                  <a:cubicBezTo>
                    <a:pt x="10487" y="0"/>
                    <a:pt x="10500" y="13"/>
                    <a:pt x="10500" y="29"/>
                  </a:cubicBezTo>
                  <a:cubicBezTo>
                    <a:pt x="10500" y="29"/>
                    <a:pt x="10500" y="29"/>
                    <a:pt x="10500" y="29"/>
                  </a:cubicBezTo>
                  <a:cubicBezTo>
                    <a:pt x="10500" y="45"/>
                    <a:pt x="10487" y="58"/>
                    <a:pt x="10471" y="58"/>
                  </a:cubicBezTo>
                  <a:cubicBezTo>
                    <a:pt x="10471" y="58"/>
                    <a:pt x="10471" y="58"/>
                    <a:pt x="10471" y="58"/>
                  </a:cubicBezTo>
                  <a:cubicBezTo>
                    <a:pt x="10455" y="58"/>
                    <a:pt x="10442" y="45"/>
                    <a:pt x="10442" y="29"/>
                  </a:cubicBezTo>
                  <a:close/>
                  <a:moveTo>
                    <a:pt x="10268" y="29"/>
                  </a:moveTo>
                  <a:cubicBezTo>
                    <a:pt x="10268" y="13"/>
                    <a:pt x="10281" y="0"/>
                    <a:pt x="10297" y="0"/>
                  </a:cubicBezTo>
                  <a:cubicBezTo>
                    <a:pt x="10297" y="0"/>
                    <a:pt x="10297" y="0"/>
                    <a:pt x="10297" y="0"/>
                  </a:cubicBezTo>
                  <a:cubicBezTo>
                    <a:pt x="10313" y="0"/>
                    <a:pt x="10326" y="13"/>
                    <a:pt x="10326" y="29"/>
                  </a:cubicBezTo>
                  <a:cubicBezTo>
                    <a:pt x="10326" y="29"/>
                    <a:pt x="10326" y="29"/>
                    <a:pt x="10326" y="29"/>
                  </a:cubicBezTo>
                  <a:cubicBezTo>
                    <a:pt x="10326" y="45"/>
                    <a:pt x="10313" y="58"/>
                    <a:pt x="10297" y="58"/>
                  </a:cubicBezTo>
                  <a:cubicBezTo>
                    <a:pt x="10297" y="58"/>
                    <a:pt x="10297" y="58"/>
                    <a:pt x="10297" y="58"/>
                  </a:cubicBezTo>
                  <a:cubicBezTo>
                    <a:pt x="10281" y="58"/>
                    <a:pt x="10268" y="45"/>
                    <a:pt x="10268" y="29"/>
                  </a:cubicBezTo>
                  <a:close/>
                  <a:moveTo>
                    <a:pt x="10094" y="29"/>
                  </a:moveTo>
                  <a:cubicBezTo>
                    <a:pt x="10094" y="13"/>
                    <a:pt x="10107" y="0"/>
                    <a:pt x="10123" y="0"/>
                  </a:cubicBezTo>
                  <a:cubicBezTo>
                    <a:pt x="10123" y="0"/>
                    <a:pt x="10123" y="0"/>
                    <a:pt x="10123" y="0"/>
                  </a:cubicBezTo>
                  <a:cubicBezTo>
                    <a:pt x="10139" y="0"/>
                    <a:pt x="10152" y="13"/>
                    <a:pt x="10152" y="29"/>
                  </a:cubicBezTo>
                  <a:cubicBezTo>
                    <a:pt x="10152" y="29"/>
                    <a:pt x="10152" y="29"/>
                    <a:pt x="10152" y="29"/>
                  </a:cubicBezTo>
                  <a:cubicBezTo>
                    <a:pt x="10152" y="45"/>
                    <a:pt x="10139" y="58"/>
                    <a:pt x="10123" y="58"/>
                  </a:cubicBezTo>
                  <a:cubicBezTo>
                    <a:pt x="10123" y="58"/>
                    <a:pt x="10123" y="58"/>
                    <a:pt x="10123" y="58"/>
                  </a:cubicBezTo>
                  <a:cubicBezTo>
                    <a:pt x="10107" y="58"/>
                    <a:pt x="10094" y="45"/>
                    <a:pt x="10094" y="29"/>
                  </a:cubicBezTo>
                  <a:close/>
                  <a:moveTo>
                    <a:pt x="9920" y="29"/>
                  </a:moveTo>
                  <a:cubicBezTo>
                    <a:pt x="9920" y="13"/>
                    <a:pt x="9933" y="0"/>
                    <a:pt x="9949" y="0"/>
                  </a:cubicBezTo>
                  <a:cubicBezTo>
                    <a:pt x="9949" y="0"/>
                    <a:pt x="9949" y="0"/>
                    <a:pt x="9949" y="0"/>
                  </a:cubicBezTo>
                  <a:cubicBezTo>
                    <a:pt x="9965" y="0"/>
                    <a:pt x="9978" y="13"/>
                    <a:pt x="9978" y="29"/>
                  </a:cubicBezTo>
                  <a:cubicBezTo>
                    <a:pt x="9978" y="29"/>
                    <a:pt x="9978" y="29"/>
                    <a:pt x="9978" y="29"/>
                  </a:cubicBezTo>
                  <a:cubicBezTo>
                    <a:pt x="9978" y="45"/>
                    <a:pt x="9965" y="58"/>
                    <a:pt x="9949" y="58"/>
                  </a:cubicBezTo>
                  <a:cubicBezTo>
                    <a:pt x="9949" y="58"/>
                    <a:pt x="9949" y="58"/>
                    <a:pt x="9949" y="58"/>
                  </a:cubicBezTo>
                  <a:cubicBezTo>
                    <a:pt x="9933" y="58"/>
                    <a:pt x="9920" y="45"/>
                    <a:pt x="9920" y="29"/>
                  </a:cubicBezTo>
                  <a:close/>
                  <a:moveTo>
                    <a:pt x="9746" y="29"/>
                  </a:moveTo>
                  <a:cubicBezTo>
                    <a:pt x="9746" y="13"/>
                    <a:pt x="9759" y="0"/>
                    <a:pt x="9775" y="0"/>
                  </a:cubicBezTo>
                  <a:cubicBezTo>
                    <a:pt x="9775" y="0"/>
                    <a:pt x="9775" y="0"/>
                    <a:pt x="9775" y="0"/>
                  </a:cubicBezTo>
                  <a:cubicBezTo>
                    <a:pt x="9791" y="0"/>
                    <a:pt x="9804" y="13"/>
                    <a:pt x="9804" y="29"/>
                  </a:cubicBezTo>
                  <a:cubicBezTo>
                    <a:pt x="9804" y="29"/>
                    <a:pt x="9804" y="29"/>
                    <a:pt x="9804" y="29"/>
                  </a:cubicBezTo>
                  <a:cubicBezTo>
                    <a:pt x="9804" y="45"/>
                    <a:pt x="9791" y="58"/>
                    <a:pt x="9775" y="58"/>
                  </a:cubicBezTo>
                  <a:cubicBezTo>
                    <a:pt x="9775" y="58"/>
                    <a:pt x="9775" y="58"/>
                    <a:pt x="9775" y="58"/>
                  </a:cubicBezTo>
                  <a:cubicBezTo>
                    <a:pt x="9759" y="58"/>
                    <a:pt x="9746" y="45"/>
                    <a:pt x="9746" y="29"/>
                  </a:cubicBezTo>
                  <a:close/>
                  <a:moveTo>
                    <a:pt x="9572" y="29"/>
                  </a:moveTo>
                  <a:cubicBezTo>
                    <a:pt x="9572" y="13"/>
                    <a:pt x="9585" y="0"/>
                    <a:pt x="9601" y="0"/>
                  </a:cubicBezTo>
                  <a:cubicBezTo>
                    <a:pt x="9601" y="0"/>
                    <a:pt x="9601" y="0"/>
                    <a:pt x="9601" y="0"/>
                  </a:cubicBezTo>
                  <a:cubicBezTo>
                    <a:pt x="9617" y="0"/>
                    <a:pt x="9630" y="13"/>
                    <a:pt x="9630" y="29"/>
                  </a:cubicBezTo>
                  <a:cubicBezTo>
                    <a:pt x="9630" y="29"/>
                    <a:pt x="9630" y="29"/>
                    <a:pt x="9630" y="29"/>
                  </a:cubicBezTo>
                  <a:cubicBezTo>
                    <a:pt x="9630" y="45"/>
                    <a:pt x="9617" y="58"/>
                    <a:pt x="9601" y="58"/>
                  </a:cubicBezTo>
                  <a:cubicBezTo>
                    <a:pt x="9601" y="58"/>
                    <a:pt x="9601" y="58"/>
                    <a:pt x="9601" y="58"/>
                  </a:cubicBezTo>
                  <a:cubicBezTo>
                    <a:pt x="9585" y="58"/>
                    <a:pt x="9572" y="45"/>
                    <a:pt x="9572" y="29"/>
                  </a:cubicBezTo>
                  <a:close/>
                  <a:moveTo>
                    <a:pt x="9398" y="29"/>
                  </a:moveTo>
                  <a:cubicBezTo>
                    <a:pt x="9398" y="13"/>
                    <a:pt x="9411" y="0"/>
                    <a:pt x="9427" y="0"/>
                  </a:cubicBezTo>
                  <a:cubicBezTo>
                    <a:pt x="9427" y="0"/>
                    <a:pt x="9427" y="0"/>
                    <a:pt x="9427" y="0"/>
                  </a:cubicBezTo>
                  <a:cubicBezTo>
                    <a:pt x="9443" y="0"/>
                    <a:pt x="9456" y="13"/>
                    <a:pt x="9456" y="29"/>
                  </a:cubicBezTo>
                  <a:cubicBezTo>
                    <a:pt x="9456" y="29"/>
                    <a:pt x="9456" y="29"/>
                    <a:pt x="9456" y="29"/>
                  </a:cubicBezTo>
                  <a:cubicBezTo>
                    <a:pt x="9456" y="45"/>
                    <a:pt x="9443" y="58"/>
                    <a:pt x="9427" y="58"/>
                  </a:cubicBezTo>
                  <a:cubicBezTo>
                    <a:pt x="9427" y="58"/>
                    <a:pt x="9427" y="58"/>
                    <a:pt x="9427" y="58"/>
                  </a:cubicBezTo>
                  <a:cubicBezTo>
                    <a:pt x="9411" y="58"/>
                    <a:pt x="9398" y="45"/>
                    <a:pt x="9398" y="29"/>
                  </a:cubicBezTo>
                  <a:close/>
                  <a:moveTo>
                    <a:pt x="9224" y="29"/>
                  </a:moveTo>
                  <a:cubicBezTo>
                    <a:pt x="9224" y="13"/>
                    <a:pt x="9237" y="0"/>
                    <a:pt x="9253" y="0"/>
                  </a:cubicBezTo>
                  <a:cubicBezTo>
                    <a:pt x="9253" y="0"/>
                    <a:pt x="9253" y="0"/>
                    <a:pt x="9253" y="0"/>
                  </a:cubicBezTo>
                  <a:cubicBezTo>
                    <a:pt x="9269" y="0"/>
                    <a:pt x="9282" y="13"/>
                    <a:pt x="9282" y="29"/>
                  </a:cubicBezTo>
                  <a:cubicBezTo>
                    <a:pt x="9282" y="29"/>
                    <a:pt x="9282" y="29"/>
                    <a:pt x="9282" y="29"/>
                  </a:cubicBezTo>
                  <a:cubicBezTo>
                    <a:pt x="9282" y="45"/>
                    <a:pt x="9269" y="58"/>
                    <a:pt x="9253" y="58"/>
                  </a:cubicBezTo>
                  <a:cubicBezTo>
                    <a:pt x="9253" y="58"/>
                    <a:pt x="9253" y="58"/>
                    <a:pt x="9253" y="58"/>
                  </a:cubicBezTo>
                  <a:cubicBezTo>
                    <a:pt x="9237" y="58"/>
                    <a:pt x="9224" y="45"/>
                    <a:pt x="9224" y="29"/>
                  </a:cubicBezTo>
                  <a:close/>
                  <a:moveTo>
                    <a:pt x="9050" y="29"/>
                  </a:moveTo>
                  <a:cubicBezTo>
                    <a:pt x="9050" y="13"/>
                    <a:pt x="9062" y="0"/>
                    <a:pt x="9079" y="0"/>
                  </a:cubicBezTo>
                  <a:cubicBezTo>
                    <a:pt x="9079" y="0"/>
                    <a:pt x="9079" y="0"/>
                    <a:pt x="9079" y="0"/>
                  </a:cubicBezTo>
                  <a:cubicBezTo>
                    <a:pt x="9095" y="0"/>
                    <a:pt x="9108" y="13"/>
                    <a:pt x="9108" y="29"/>
                  </a:cubicBezTo>
                  <a:cubicBezTo>
                    <a:pt x="9108" y="29"/>
                    <a:pt x="9108" y="29"/>
                    <a:pt x="9108" y="29"/>
                  </a:cubicBezTo>
                  <a:cubicBezTo>
                    <a:pt x="9108" y="45"/>
                    <a:pt x="9095" y="58"/>
                    <a:pt x="9079" y="58"/>
                  </a:cubicBezTo>
                  <a:cubicBezTo>
                    <a:pt x="9079" y="58"/>
                    <a:pt x="9079" y="58"/>
                    <a:pt x="9079" y="58"/>
                  </a:cubicBezTo>
                  <a:cubicBezTo>
                    <a:pt x="9062" y="58"/>
                    <a:pt x="9050" y="45"/>
                    <a:pt x="9050" y="29"/>
                  </a:cubicBezTo>
                  <a:close/>
                  <a:moveTo>
                    <a:pt x="8876" y="29"/>
                  </a:moveTo>
                  <a:cubicBezTo>
                    <a:pt x="8876" y="13"/>
                    <a:pt x="8888" y="0"/>
                    <a:pt x="8905" y="0"/>
                  </a:cubicBezTo>
                  <a:cubicBezTo>
                    <a:pt x="8905" y="0"/>
                    <a:pt x="8905" y="0"/>
                    <a:pt x="8905" y="0"/>
                  </a:cubicBezTo>
                  <a:cubicBezTo>
                    <a:pt x="8921" y="0"/>
                    <a:pt x="8934" y="13"/>
                    <a:pt x="8934" y="29"/>
                  </a:cubicBezTo>
                  <a:cubicBezTo>
                    <a:pt x="8934" y="29"/>
                    <a:pt x="8934" y="29"/>
                    <a:pt x="8934" y="29"/>
                  </a:cubicBezTo>
                  <a:cubicBezTo>
                    <a:pt x="8934" y="45"/>
                    <a:pt x="8921" y="58"/>
                    <a:pt x="8905" y="58"/>
                  </a:cubicBezTo>
                  <a:cubicBezTo>
                    <a:pt x="8905" y="58"/>
                    <a:pt x="8905" y="58"/>
                    <a:pt x="8905" y="58"/>
                  </a:cubicBezTo>
                  <a:cubicBezTo>
                    <a:pt x="8888" y="58"/>
                    <a:pt x="8876" y="45"/>
                    <a:pt x="8876" y="29"/>
                  </a:cubicBezTo>
                  <a:close/>
                  <a:moveTo>
                    <a:pt x="13052" y="29"/>
                  </a:moveTo>
                  <a:cubicBezTo>
                    <a:pt x="13052" y="13"/>
                    <a:pt x="13066" y="0"/>
                    <a:pt x="13082" y="0"/>
                  </a:cubicBezTo>
                  <a:cubicBezTo>
                    <a:pt x="13082" y="0"/>
                    <a:pt x="13082" y="0"/>
                    <a:pt x="13082" y="0"/>
                  </a:cubicBezTo>
                  <a:cubicBezTo>
                    <a:pt x="13098" y="0"/>
                    <a:pt x="13111" y="13"/>
                    <a:pt x="13111" y="29"/>
                  </a:cubicBezTo>
                  <a:cubicBezTo>
                    <a:pt x="13111" y="29"/>
                    <a:pt x="13111" y="29"/>
                    <a:pt x="13111" y="29"/>
                  </a:cubicBezTo>
                  <a:cubicBezTo>
                    <a:pt x="13111" y="45"/>
                    <a:pt x="13098" y="58"/>
                    <a:pt x="13082" y="58"/>
                  </a:cubicBezTo>
                  <a:cubicBezTo>
                    <a:pt x="13082" y="58"/>
                    <a:pt x="13082" y="58"/>
                    <a:pt x="13082" y="58"/>
                  </a:cubicBezTo>
                  <a:cubicBezTo>
                    <a:pt x="13066" y="58"/>
                    <a:pt x="13052" y="45"/>
                    <a:pt x="13052" y="29"/>
                  </a:cubicBezTo>
                  <a:close/>
                  <a:moveTo>
                    <a:pt x="12878" y="29"/>
                  </a:moveTo>
                  <a:cubicBezTo>
                    <a:pt x="12878" y="13"/>
                    <a:pt x="12892" y="0"/>
                    <a:pt x="12908" y="0"/>
                  </a:cubicBezTo>
                  <a:cubicBezTo>
                    <a:pt x="12908" y="0"/>
                    <a:pt x="12908" y="0"/>
                    <a:pt x="12908" y="0"/>
                  </a:cubicBezTo>
                  <a:cubicBezTo>
                    <a:pt x="12924" y="0"/>
                    <a:pt x="12937" y="13"/>
                    <a:pt x="12937" y="29"/>
                  </a:cubicBezTo>
                  <a:cubicBezTo>
                    <a:pt x="12937" y="29"/>
                    <a:pt x="12937" y="29"/>
                    <a:pt x="12937" y="29"/>
                  </a:cubicBezTo>
                  <a:cubicBezTo>
                    <a:pt x="12937" y="45"/>
                    <a:pt x="12924" y="58"/>
                    <a:pt x="12908" y="58"/>
                  </a:cubicBezTo>
                  <a:cubicBezTo>
                    <a:pt x="12908" y="58"/>
                    <a:pt x="12908" y="58"/>
                    <a:pt x="12908" y="58"/>
                  </a:cubicBezTo>
                  <a:cubicBezTo>
                    <a:pt x="12892" y="58"/>
                    <a:pt x="12878" y="45"/>
                    <a:pt x="12878" y="29"/>
                  </a:cubicBezTo>
                  <a:close/>
                  <a:moveTo>
                    <a:pt x="12704" y="29"/>
                  </a:moveTo>
                  <a:cubicBezTo>
                    <a:pt x="12704" y="13"/>
                    <a:pt x="12717" y="0"/>
                    <a:pt x="12734" y="0"/>
                  </a:cubicBezTo>
                  <a:cubicBezTo>
                    <a:pt x="12734" y="0"/>
                    <a:pt x="12734" y="0"/>
                    <a:pt x="12734" y="0"/>
                  </a:cubicBezTo>
                  <a:cubicBezTo>
                    <a:pt x="12750" y="0"/>
                    <a:pt x="12762" y="13"/>
                    <a:pt x="12762" y="29"/>
                  </a:cubicBezTo>
                  <a:cubicBezTo>
                    <a:pt x="12762" y="29"/>
                    <a:pt x="12762" y="29"/>
                    <a:pt x="12762" y="29"/>
                  </a:cubicBezTo>
                  <a:cubicBezTo>
                    <a:pt x="12762" y="45"/>
                    <a:pt x="12750" y="58"/>
                    <a:pt x="12734" y="58"/>
                  </a:cubicBezTo>
                  <a:cubicBezTo>
                    <a:pt x="12734" y="58"/>
                    <a:pt x="12734" y="58"/>
                    <a:pt x="12734" y="58"/>
                  </a:cubicBezTo>
                  <a:cubicBezTo>
                    <a:pt x="12717" y="58"/>
                    <a:pt x="12704" y="45"/>
                    <a:pt x="12704" y="29"/>
                  </a:cubicBezTo>
                  <a:close/>
                  <a:moveTo>
                    <a:pt x="12530" y="29"/>
                  </a:moveTo>
                  <a:cubicBezTo>
                    <a:pt x="12530" y="13"/>
                    <a:pt x="12544" y="0"/>
                    <a:pt x="12560" y="0"/>
                  </a:cubicBezTo>
                  <a:cubicBezTo>
                    <a:pt x="12560" y="0"/>
                    <a:pt x="12560" y="0"/>
                    <a:pt x="12560" y="0"/>
                  </a:cubicBezTo>
                  <a:cubicBezTo>
                    <a:pt x="12576" y="0"/>
                    <a:pt x="12588" y="13"/>
                    <a:pt x="12588" y="29"/>
                  </a:cubicBezTo>
                  <a:cubicBezTo>
                    <a:pt x="12588" y="29"/>
                    <a:pt x="12588" y="29"/>
                    <a:pt x="12588" y="29"/>
                  </a:cubicBezTo>
                  <a:cubicBezTo>
                    <a:pt x="12588" y="45"/>
                    <a:pt x="12576" y="58"/>
                    <a:pt x="12560" y="58"/>
                  </a:cubicBezTo>
                  <a:cubicBezTo>
                    <a:pt x="12560" y="58"/>
                    <a:pt x="12560" y="58"/>
                    <a:pt x="12560" y="58"/>
                  </a:cubicBezTo>
                  <a:cubicBezTo>
                    <a:pt x="12544" y="58"/>
                    <a:pt x="12530" y="45"/>
                    <a:pt x="12530" y="29"/>
                  </a:cubicBezTo>
                  <a:close/>
                  <a:moveTo>
                    <a:pt x="12356" y="29"/>
                  </a:moveTo>
                  <a:cubicBezTo>
                    <a:pt x="12356" y="13"/>
                    <a:pt x="12369" y="0"/>
                    <a:pt x="12386" y="0"/>
                  </a:cubicBezTo>
                  <a:cubicBezTo>
                    <a:pt x="12386" y="0"/>
                    <a:pt x="12386" y="0"/>
                    <a:pt x="12386" y="0"/>
                  </a:cubicBezTo>
                  <a:cubicBezTo>
                    <a:pt x="12402" y="0"/>
                    <a:pt x="12414" y="13"/>
                    <a:pt x="12414" y="29"/>
                  </a:cubicBezTo>
                  <a:cubicBezTo>
                    <a:pt x="12414" y="29"/>
                    <a:pt x="12414" y="29"/>
                    <a:pt x="12414" y="29"/>
                  </a:cubicBezTo>
                  <a:cubicBezTo>
                    <a:pt x="12414" y="45"/>
                    <a:pt x="12402" y="58"/>
                    <a:pt x="12386" y="58"/>
                  </a:cubicBezTo>
                  <a:cubicBezTo>
                    <a:pt x="12386" y="58"/>
                    <a:pt x="12386" y="58"/>
                    <a:pt x="12386" y="58"/>
                  </a:cubicBezTo>
                  <a:cubicBezTo>
                    <a:pt x="12369" y="58"/>
                    <a:pt x="12356" y="45"/>
                    <a:pt x="12356" y="29"/>
                  </a:cubicBezTo>
                  <a:close/>
                  <a:moveTo>
                    <a:pt x="12182" y="29"/>
                  </a:moveTo>
                  <a:cubicBezTo>
                    <a:pt x="12182" y="13"/>
                    <a:pt x="12195" y="0"/>
                    <a:pt x="12211" y="0"/>
                  </a:cubicBezTo>
                  <a:cubicBezTo>
                    <a:pt x="12211" y="0"/>
                    <a:pt x="12211" y="0"/>
                    <a:pt x="12211" y="0"/>
                  </a:cubicBezTo>
                  <a:cubicBezTo>
                    <a:pt x="12228" y="0"/>
                    <a:pt x="12240" y="13"/>
                    <a:pt x="12240" y="29"/>
                  </a:cubicBezTo>
                  <a:cubicBezTo>
                    <a:pt x="12240" y="29"/>
                    <a:pt x="12240" y="29"/>
                    <a:pt x="12240" y="29"/>
                  </a:cubicBezTo>
                  <a:cubicBezTo>
                    <a:pt x="12240" y="45"/>
                    <a:pt x="12228" y="58"/>
                    <a:pt x="12212" y="58"/>
                  </a:cubicBezTo>
                  <a:cubicBezTo>
                    <a:pt x="12212" y="58"/>
                    <a:pt x="12212" y="58"/>
                    <a:pt x="12212" y="58"/>
                  </a:cubicBezTo>
                  <a:cubicBezTo>
                    <a:pt x="12195" y="58"/>
                    <a:pt x="12182" y="45"/>
                    <a:pt x="12182" y="29"/>
                  </a:cubicBezTo>
                  <a:close/>
                  <a:moveTo>
                    <a:pt x="12008" y="29"/>
                  </a:moveTo>
                  <a:cubicBezTo>
                    <a:pt x="12008" y="13"/>
                    <a:pt x="12021" y="0"/>
                    <a:pt x="12037" y="0"/>
                  </a:cubicBezTo>
                  <a:cubicBezTo>
                    <a:pt x="12037" y="0"/>
                    <a:pt x="12037" y="0"/>
                    <a:pt x="12037" y="0"/>
                  </a:cubicBezTo>
                  <a:cubicBezTo>
                    <a:pt x="12054" y="0"/>
                    <a:pt x="12066" y="13"/>
                    <a:pt x="12066" y="29"/>
                  </a:cubicBezTo>
                  <a:cubicBezTo>
                    <a:pt x="12066" y="29"/>
                    <a:pt x="12066" y="29"/>
                    <a:pt x="12066" y="29"/>
                  </a:cubicBezTo>
                  <a:cubicBezTo>
                    <a:pt x="12066" y="45"/>
                    <a:pt x="12054" y="58"/>
                    <a:pt x="12037" y="58"/>
                  </a:cubicBezTo>
                  <a:cubicBezTo>
                    <a:pt x="12037" y="58"/>
                    <a:pt x="12037" y="58"/>
                    <a:pt x="12037" y="58"/>
                  </a:cubicBezTo>
                  <a:cubicBezTo>
                    <a:pt x="12021" y="58"/>
                    <a:pt x="12008" y="45"/>
                    <a:pt x="12008" y="29"/>
                  </a:cubicBezTo>
                  <a:close/>
                  <a:moveTo>
                    <a:pt x="11834" y="29"/>
                  </a:moveTo>
                  <a:cubicBezTo>
                    <a:pt x="11834" y="13"/>
                    <a:pt x="11847" y="0"/>
                    <a:pt x="11863" y="0"/>
                  </a:cubicBezTo>
                  <a:cubicBezTo>
                    <a:pt x="11863" y="0"/>
                    <a:pt x="11863" y="0"/>
                    <a:pt x="11863" y="0"/>
                  </a:cubicBezTo>
                  <a:cubicBezTo>
                    <a:pt x="11879" y="0"/>
                    <a:pt x="11892" y="13"/>
                    <a:pt x="11892" y="29"/>
                  </a:cubicBezTo>
                  <a:cubicBezTo>
                    <a:pt x="11892" y="29"/>
                    <a:pt x="11892" y="29"/>
                    <a:pt x="11892" y="29"/>
                  </a:cubicBezTo>
                  <a:cubicBezTo>
                    <a:pt x="11892" y="45"/>
                    <a:pt x="11879" y="58"/>
                    <a:pt x="11863" y="58"/>
                  </a:cubicBezTo>
                  <a:cubicBezTo>
                    <a:pt x="11863" y="58"/>
                    <a:pt x="11863" y="58"/>
                    <a:pt x="11863" y="58"/>
                  </a:cubicBezTo>
                  <a:cubicBezTo>
                    <a:pt x="11847" y="58"/>
                    <a:pt x="11834" y="45"/>
                    <a:pt x="11834" y="29"/>
                  </a:cubicBezTo>
                  <a:close/>
                  <a:moveTo>
                    <a:pt x="11660" y="29"/>
                  </a:moveTo>
                  <a:cubicBezTo>
                    <a:pt x="11660" y="13"/>
                    <a:pt x="11673" y="0"/>
                    <a:pt x="11689" y="0"/>
                  </a:cubicBezTo>
                  <a:cubicBezTo>
                    <a:pt x="11689" y="0"/>
                    <a:pt x="11689" y="0"/>
                    <a:pt x="11689" y="0"/>
                  </a:cubicBezTo>
                  <a:cubicBezTo>
                    <a:pt x="11705" y="0"/>
                    <a:pt x="11718" y="13"/>
                    <a:pt x="11718" y="29"/>
                  </a:cubicBezTo>
                  <a:cubicBezTo>
                    <a:pt x="11718" y="29"/>
                    <a:pt x="11718" y="29"/>
                    <a:pt x="11718" y="29"/>
                  </a:cubicBezTo>
                  <a:cubicBezTo>
                    <a:pt x="11718" y="45"/>
                    <a:pt x="11705" y="58"/>
                    <a:pt x="11689" y="58"/>
                  </a:cubicBezTo>
                  <a:cubicBezTo>
                    <a:pt x="11689" y="58"/>
                    <a:pt x="11689" y="58"/>
                    <a:pt x="11689" y="58"/>
                  </a:cubicBezTo>
                  <a:cubicBezTo>
                    <a:pt x="11673" y="58"/>
                    <a:pt x="11660" y="45"/>
                    <a:pt x="11660" y="29"/>
                  </a:cubicBezTo>
                  <a:close/>
                  <a:moveTo>
                    <a:pt x="11486" y="29"/>
                  </a:moveTo>
                  <a:cubicBezTo>
                    <a:pt x="11486" y="13"/>
                    <a:pt x="11499" y="0"/>
                    <a:pt x="11515" y="0"/>
                  </a:cubicBezTo>
                  <a:cubicBezTo>
                    <a:pt x="11515" y="0"/>
                    <a:pt x="11515" y="0"/>
                    <a:pt x="11515" y="0"/>
                  </a:cubicBezTo>
                  <a:cubicBezTo>
                    <a:pt x="11531" y="0"/>
                    <a:pt x="11544" y="13"/>
                    <a:pt x="11544" y="29"/>
                  </a:cubicBezTo>
                  <a:cubicBezTo>
                    <a:pt x="11544" y="29"/>
                    <a:pt x="11544" y="29"/>
                    <a:pt x="11544" y="29"/>
                  </a:cubicBezTo>
                  <a:cubicBezTo>
                    <a:pt x="11544" y="45"/>
                    <a:pt x="11531" y="58"/>
                    <a:pt x="11515" y="58"/>
                  </a:cubicBezTo>
                  <a:cubicBezTo>
                    <a:pt x="11515" y="58"/>
                    <a:pt x="11515" y="58"/>
                    <a:pt x="11515" y="58"/>
                  </a:cubicBezTo>
                  <a:cubicBezTo>
                    <a:pt x="11499" y="58"/>
                    <a:pt x="11486" y="45"/>
                    <a:pt x="11486" y="29"/>
                  </a:cubicBezTo>
                  <a:close/>
                  <a:moveTo>
                    <a:pt x="11312" y="29"/>
                  </a:moveTo>
                  <a:cubicBezTo>
                    <a:pt x="11312" y="13"/>
                    <a:pt x="11325" y="0"/>
                    <a:pt x="11341" y="0"/>
                  </a:cubicBezTo>
                  <a:cubicBezTo>
                    <a:pt x="11341" y="0"/>
                    <a:pt x="11341" y="0"/>
                    <a:pt x="11341" y="0"/>
                  </a:cubicBezTo>
                  <a:cubicBezTo>
                    <a:pt x="11357" y="0"/>
                    <a:pt x="11370" y="13"/>
                    <a:pt x="11370" y="29"/>
                  </a:cubicBezTo>
                  <a:cubicBezTo>
                    <a:pt x="11370" y="29"/>
                    <a:pt x="11370" y="29"/>
                    <a:pt x="11370" y="29"/>
                  </a:cubicBezTo>
                  <a:cubicBezTo>
                    <a:pt x="11370" y="45"/>
                    <a:pt x="11357" y="58"/>
                    <a:pt x="11341" y="58"/>
                  </a:cubicBezTo>
                  <a:cubicBezTo>
                    <a:pt x="11341" y="58"/>
                    <a:pt x="11341" y="58"/>
                    <a:pt x="11341" y="58"/>
                  </a:cubicBezTo>
                  <a:cubicBezTo>
                    <a:pt x="11325" y="58"/>
                    <a:pt x="11312" y="45"/>
                    <a:pt x="11312" y="29"/>
                  </a:cubicBezTo>
                  <a:close/>
                  <a:moveTo>
                    <a:pt x="11138" y="29"/>
                  </a:moveTo>
                  <a:cubicBezTo>
                    <a:pt x="11138" y="13"/>
                    <a:pt x="11151" y="0"/>
                    <a:pt x="11167" y="0"/>
                  </a:cubicBezTo>
                  <a:cubicBezTo>
                    <a:pt x="11167" y="0"/>
                    <a:pt x="11167" y="0"/>
                    <a:pt x="11167" y="0"/>
                  </a:cubicBezTo>
                  <a:cubicBezTo>
                    <a:pt x="11183" y="0"/>
                    <a:pt x="11196" y="13"/>
                    <a:pt x="11196" y="29"/>
                  </a:cubicBezTo>
                  <a:cubicBezTo>
                    <a:pt x="11196" y="29"/>
                    <a:pt x="11196" y="29"/>
                    <a:pt x="11196" y="29"/>
                  </a:cubicBezTo>
                  <a:cubicBezTo>
                    <a:pt x="11196" y="45"/>
                    <a:pt x="11183" y="58"/>
                    <a:pt x="11167" y="58"/>
                  </a:cubicBezTo>
                  <a:cubicBezTo>
                    <a:pt x="11167" y="58"/>
                    <a:pt x="11167" y="58"/>
                    <a:pt x="11167" y="58"/>
                  </a:cubicBezTo>
                  <a:cubicBezTo>
                    <a:pt x="11151" y="58"/>
                    <a:pt x="11138" y="45"/>
                    <a:pt x="11138" y="29"/>
                  </a:cubicBezTo>
                  <a:close/>
                  <a:moveTo>
                    <a:pt x="10964" y="29"/>
                  </a:moveTo>
                  <a:cubicBezTo>
                    <a:pt x="10964" y="13"/>
                    <a:pt x="10977" y="0"/>
                    <a:pt x="10993" y="0"/>
                  </a:cubicBezTo>
                  <a:cubicBezTo>
                    <a:pt x="10993" y="0"/>
                    <a:pt x="10993" y="0"/>
                    <a:pt x="10993" y="0"/>
                  </a:cubicBezTo>
                  <a:cubicBezTo>
                    <a:pt x="11009" y="0"/>
                    <a:pt x="11022" y="13"/>
                    <a:pt x="11022" y="29"/>
                  </a:cubicBezTo>
                  <a:cubicBezTo>
                    <a:pt x="11022" y="29"/>
                    <a:pt x="11022" y="29"/>
                    <a:pt x="11022" y="29"/>
                  </a:cubicBezTo>
                  <a:cubicBezTo>
                    <a:pt x="11022" y="45"/>
                    <a:pt x="11009" y="58"/>
                    <a:pt x="10993" y="58"/>
                  </a:cubicBezTo>
                  <a:cubicBezTo>
                    <a:pt x="10993" y="58"/>
                    <a:pt x="10993" y="58"/>
                    <a:pt x="10993" y="58"/>
                  </a:cubicBezTo>
                  <a:cubicBezTo>
                    <a:pt x="10977" y="58"/>
                    <a:pt x="10964" y="45"/>
                    <a:pt x="10964" y="29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5" name="Tijdelijke aanduiding voor afbeelding 4"/>
          <p:cNvSpPr>
            <a:spLocks noGrp="1"/>
          </p:cNvSpPr>
          <p:nvPr>
            <p:ph type="pic" sz="quarter" idx="11"/>
          </p:nvPr>
        </p:nvSpPr>
        <p:spPr bwMode="gray">
          <a:xfrm>
            <a:off x="430213" y="678657"/>
            <a:ext cx="4845600" cy="484584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63785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0895" y="658178"/>
            <a:ext cx="11325599" cy="4445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00 maand 0000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</a:t>
            </a: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30781" y="6108120"/>
            <a:ext cx="645619" cy="127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000"/>
              </a:lnSpc>
              <a:defRPr sz="800" b="1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Pagina </a:t>
            </a:r>
            <a:fld id="{D4CA4C14-3CA2-40BD-B9F6-F0B59068D732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32806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 bwMode="gray">
          <a:xfrm>
            <a:off x="0" y="0"/>
            <a:ext cx="12192000" cy="55368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0895" y="658178"/>
            <a:ext cx="11325599" cy="444500"/>
          </a:xfrm>
        </p:spPr>
        <p:txBody>
          <a:bodyPr anchor="b" anchorCtr="0"/>
          <a:lstStyle>
            <a:lvl1pPr>
              <a:defRPr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00 maand 0000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</a:t>
            </a:r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/>
          </p:nvPr>
        </p:nvSpPr>
        <p:spPr>
          <a:xfrm>
            <a:off x="1077619" y="1382400"/>
            <a:ext cx="9072000" cy="4154400"/>
          </a:xfrm>
        </p:spPr>
        <p:txBody>
          <a:bodyPr/>
          <a:lstStyle>
            <a:lvl1pPr marL="324000" indent="-324000"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grpSp>
        <p:nvGrpSpPr>
          <p:cNvPr id="10" name="Group 4"/>
          <p:cNvGrpSpPr>
            <a:grpSpLocks noChangeAspect="1"/>
          </p:cNvGrpSpPr>
          <p:nvPr userDrawn="1"/>
        </p:nvGrpSpPr>
        <p:grpSpPr bwMode="gray">
          <a:xfrm>
            <a:off x="431800" y="331788"/>
            <a:ext cx="11339513" cy="49212"/>
            <a:chOff x="272" y="209"/>
            <a:chExt cx="7143" cy="31"/>
          </a:xfrm>
        </p:grpSpPr>
        <p:sp>
          <p:nvSpPr>
            <p:cNvPr id="11" name="AutoShape 3"/>
            <p:cNvSpPr>
              <a:spLocks noChangeAspect="1" noChangeArrowheads="1" noTextEdit="1"/>
            </p:cNvSpPr>
            <p:nvPr userDrawn="1"/>
          </p:nvSpPr>
          <p:spPr bwMode="gray">
            <a:xfrm>
              <a:off x="272" y="209"/>
              <a:ext cx="7143" cy="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" name="Freeform 5"/>
            <p:cNvSpPr>
              <a:spLocks/>
            </p:cNvSpPr>
            <p:nvPr userDrawn="1"/>
          </p:nvSpPr>
          <p:spPr bwMode="gray">
            <a:xfrm>
              <a:off x="272" y="209"/>
              <a:ext cx="31" cy="32"/>
            </a:xfrm>
            <a:custGeom>
              <a:avLst/>
              <a:gdLst>
                <a:gd name="T0" fmla="*/ 28 w 58"/>
                <a:gd name="T1" fmla="*/ 58 h 58"/>
                <a:gd name="T2" fmla="*/ 18 w 58"/>
                <a:gd name="T3" fmla="*/ 56 h 58"/>
                <a:gd name="T4" fmla="*/ 8 w 58"/>
                <a:gd name="T5" fmla="*/ 50 h 58"/>
                <a:gd name="T6" fmla="*/ 2 w 58"/>
                <a:gd name="T7" fmla="*/ 40 h 58"/>
                <a:gd name="T8" fmla="*/ 0 w 58"/>
                <a:gd name="T9" fmla="*/ 29 h 58"/>
                <a:gd name="T10" fmla="*/ 8 w 58"/>
                <a:gd name="T11" fmla="*/ 9 h 58"/>
                <a:gd name="T12" fmla="*/ 18 w 58"/>
                <a:gd name="T13" fmla="*/ 2 h 58"/>
                <a:gd name="T14" fmla="*/ 40 w 58"/>
                <a:gd name="T15" fmla="*/ 2 h 58"/>
                <a:gd name="T16" fmla="*/ 49 w 58"/>
                <a:gd name="T17" fmla="*/ 9 h 58"/>
                <a:gd name="T18" fmla="*/ 58 w 58"/>
                <a:gd name="T19" fmla="*/ 29 h 58"/>
                <a:gd name="T20" fmla="*/ 56 w 58"/>
                <a:gd name="T21" fmla="*/ 40 h 58"/>
                <a:gd name="T22" fmla="*/ 49 w 58"/>
                <a:gd name="T23" fmla="*/ 50 h 58"/>
                <a:gd name="T24" fmla="*/ 40 w 58"/>
                <a:gd name="T25" fmla="*/ 56 h 58"/>
                <a:gd name="T26" fmla="*/ 28 w 58"/>
                <a:gd name="T2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8">
                  <a:moveTo>
                    <a:pt x="28" y="58"/>
                  </a:moveTo>
                  <a:cubicBezTo>
                    <a:pt x="25" y="58"/>
                    <a:pt x="21" y="58"/>
                    <a:pt x="18" y="56"/>
                  </a:cubicBezTo>
                  <a:cubicBezTo>
                    <a:pt x="14" y="55"/>
                    <a:pt x="11" y="52"/>
                    <a:pt x="8" y="50"/>
                  </a:cubicBezTo>
                  <a:cubicBezTo>
                    <a:pt x="5" y="47"/>
                    <a:pt x="3" y="44"/>
                    <a:pt x="2" y="40"/>
                  </a:cubicBezTo>
                  <a:cubicBezTo>
                    <a:pt x="0" y="37"/>
                    <a:pt x="0" y="33"/>
                    <a:pt x="0" y="29"/>
                  </a:cubicBezTo>
                  <a:cubicBezTo>
                    <a:pt x="0" y="22"/>
                    <a:pt x="2" y="14"/>
                    <a:pt x="8" y="9"/>
                  </a:cubicBezTo>
                  <a:cubicBezTo>
                    <a:pt x="11" y="6"/>
                    <a:pt x="14" y="4"/>
                    <a:pt x="18" y="2"/>
                  </a:cubicBezTo>
                  <a:cubicBezTo>
                    <a:pt x="24" y="0"/>
                    <a:pt x="33" y="0"/>
                    <a:pt x="40" y="2"/>
                  </a:cubicBezTo>
                  <a:cubicBezTo>
                    <a:pt x="43" y="4"/>
                    <a:pt x="46" y="6"/>
                    <a:pt x="49" y="9"/>
                  </a:cubicBezTo>
                  <a:cubicBezTo>
                    <a:pt x="54" y="14"/>
                    <a:pt x="58" y="22"/>
                    <a:pt x="58" y="29"/>
                  </a:cubicBezTo>
                  <a:cubicBezTo>
                    <a:pt x="58" y="33"/>
                    <a:pt x="57" y="37"/>
                    <a:pt x="56" y="40"/>
                  </a:cubicBezTo>
                  <a:cubicBezTo>
                    <a:pt x="54" y="44"/>
                    <a:pt x="52" y="47"/>
                    <a:pt x="49" y="50"/>
                  </a:cubicBezTo>
                  <a:cubicBezTo>
                    <a:pt x="46" y="52"/>
                    <a:pt x="43" y="55"/>
                    <a:pt x="40" y="56"/>
                  </a:cubicBezTo>
                  <a:cubicBezTo>
                    <a:pt x="36" y="58"/>
                    <a:pt x="32" y="58"/>
                    <a:pt x="28" y="58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" name="Freeform 6"/>
            <p:cNvSpPr>
              <a:spLocks noEditPoints="1"/>
            </p:cNvSpPr>
            <p:nvPr userDrawn="1"/>
          </p:nvSpPr>
          <p:spPr bwMode="gray">
            <a:xfrm>
              <a:off x="365" y="209"/>
              <a:ext cx="7050" cy="32"/>
            </a:xfrm>
            <a:custGeom>
              <a:avLst/>
              <a:gdLst>
                <a:gd name="T0" fmla="*/ 1421 w 13111"/>
                <a:gd name="T1" fmla="*/ 0 h 58"/>
                <a:gd name="T2" fmla="*/ 1276 w 13111"/>
                <a:gd name="T3" fmla="*/ 29 h 58"/>
                <a:gd name="T4" fmla="*/ 1073 w 13111"/>
                <a:gd name="T5" fmla="*/ 58 h 58"/>
                <a:gd name="T6" fmla="*/ 870 w 13111"/>
                <a:gd name="T7" fmla="*/ 29 h 58"/>
                <a:gd name="T8" fmla="*/ 551 w 13111"/>
                <a:gd name="T9" fmla="*/ 0 h 58"/>
                <a:gd name="T10" fmla="*/ 406 w 13111"/>
                <a:gd name="T11" fmla="*/ 29 h 58"/>
                <a:gd name="T12" fmla="*/ 203 w 13111"/>
                <a:gd name="T13" fmla="*/ 58 h 58"/>
                <a:gd name="T14" fmla="*/ 0 w 13111"/>
                <a:gd name="T15" fmla="*/ 29 h 58"/>
                <a:gd name="T16" fmla="*/ 3684 w 13111"/>
                <a:gd name="T17" fmla="*/ 0 h 58"/>
                <a:gd name="T18" fmla="*/ 3538 w 13111"/>
                <a:gd name="T19" fmla="*/ 29 h 58"/>
                <a:gd name="T20" fmla="*/ 3336 w 13111"/>
                <a:gd name="T21" fmla="*/ 58 h 58"/>
                <a:gd name="T22" fmla="*/ 3132 w 13111"/>
                <a:gd name="T23" fmla="*/ 29 h 58"/>
                <a:gd name="T24" fmla="*/ 2813 w 13111"/>
                <a:gd name="T25" fmla="*/ 0 h 58"/>
                <a:gd name="T26" fmla="*/ 2668 w 13111"/>
                <a:gd name="T27" fmla="*/ 29 h 58"/>
                <a:gd name="T28" fmla="*/ 2465 w 13111"/>
                <a:gd name="T29" fmla="*/ 58 h 58"/>
                <a:gd name="T30" fmla="*/ 2262 w 13111"/>
                <a:gd name="T31" fmla="*/ 29 h 58"/>
                <a:gd name="T32" fmla="*/ 1943 w 13111"/>
                <a:gd name="T33" fmla="*/ 0 h 58"/>
                <a:gd name="T34" fmla="*/ 1798 w 13111"/>
                <a:gd name="T35" fmla="*/ 29 h 58"/>
                <a:gd name="T36" fmla="*/ 6468 w 13111"/>
                <a:gd name="T37" fmla="*/ 58 h 58"/>
                <a:gd name="T38" fmla="*/ 6265 w 13111"/>
                <a:gd name="T39" fmla="*/ 29 h 58"/>
                <a:gd name="T40" fmla="*/ 5946 w 13111"/>
                <a:gd name="T41" fmla="*/ 0 h 58"/>
                <a:gd name="T42" fmla="*/ 5801 w 13111"/>
                <a:gd name="T43" fmla="*/ 29 h 58"/>
                <a:gd name="T44" fmla="*/ 5598 w 13111"/>
                <a:gd name="T45" fmla="*/ 58 h 58"/>
                <a:gd name="T46" fmla="*/ 5395 w 13111"/>
                <a:gd name="T47" fmla="*/ 29 h 58"/>
                <a:gd name="T48" fmla="*/ 5076 w 13111"/>
                <a:gd name="T49" fmla="*/ 0 h 58"/>
                <a:gd name="T50" fmla="*/ 4931 w 13111"/>
                <a:gd name="T51" fmla="*/ 29 h 58"/>
                <a:gd name="T52" fmla="*/ 4728 w 13111"/>
                <a:gd name="T53" fmla="*/ 58 h 58"/>
                <a:gd name="T54" fmla="*/ 4524 w 13111"/>
                <a:gd name="T55" fmla="*/ 29 h 58"/>
                <a:gd name="T56" fmla="*/ 4206 w 13111"/>
                <a:gd name="T57" fmla="*/ 0 h 58"/>
                <a:gd name="T58" fmla="*/ 4060 w 13111"/>
                <a:gd name="T59" fmla="*/ 29 h 58"/>
                <a:gd name="T60" fmla="*/ 8731 w 13111"/>
                <a:gd name="T61" fmla="*/ 58 h 58"/>
                <a:gd name="T62" fmla="*/ 8528 w 13111"/>
                <a:gd name="T63" fmla="*/ 29 h 58"/>
                <a:gd name="T64" fmla="*/ 8208 w 13111"/>
                <a:gd name="T65" fmla="*/ 0 h 58"/>
                <a:gd name="T66" fmla="*/ 8064 w 13111"/>
                <a:gd name="T67" fmla="*/ 29 h 58"/>
                <a:gd name="T68" fmla="*/ 7860 w 13111"/>
                <a:gd name="T69" fmla="*/ 58 h 58"/>
                <a:gd name="T70" fmla="*/ 7657 w 13111"/>
                <a:gd name="T71" fmla="*/ 29 h 58"/>
                <a:gd name="T72" fmla="*/ 7338 w 13111"/>
                <a:gd name="T73" fmla="*/ 0 h 58"/>
                <a:gd name="T74" fmla="*/ 7193 w 13111"/>
                <a:gd name="T75" fmla="*/ 29 h 58"/>
                <a:gd name="T76" fmla="*/ 6990 w 13111"/>
                <a:gd name="T77" fmla="*/ 58 h 58"/>
                <a:gd name="T78" fmla="*/ 6787 w 13111"/>
                <a:gd name="T79" fmla="*/ 29 h 58"/>
                <a:gd name="T80" fmla="*/ 10819 w 13111"/>
                <a:gd name="T81" fmla="*/ 0 h 58"/>
                <a:gd name="T82" fmla="*/ 10674 w 13111"/>
                <a:gd name="T83" fmla="*/ 29 h 58"/>
                <a:gd name="T84" fmla="*/ 10471 w 13111"/>
                <a:gd name="T85" fmla="*/ 58 h 58"/>
                <a:gd name="T86" fmla="*/ 10268 w 13111"/>
                <a:gd name="T87" fmla="*/ 29 h 58"/>
                <a:gd name="T88" fmla="*/ 9949 w 13111"/>
                <a:gd name="T89" fmla="*/ 0 h 58"/>
                <a:gd name="T90" fmla="*/ 9804 w 13111"/>
                <a:gd name="T91" fmla="*/ 29 h 58"/>
                <a:gd name="T92" fmla="*/ 9601 w 13111"/>
                <a:gd name="T93" fmla="*/ 58 h 58"/>
                <a:gd name="T94" fmla="*/ 9398 w 13111"/>
                <a:gd name="T95" fmla="*/ 29 h 58"/>
                <a:gd name="T96" fmla="*/ 9079 w 13111"/>
                <a:gd name="T97" fmla="*/ 0 h 58"/>
                <a:gd name="T98" fmla="*/ 8934 w 13111"/>
                <a:gd name="T99" fmla="*/ 29 h 58"/>
                <a:gd name="T100" fmla="*/ 13082 w 13111"/>
                <a:gd name="T101" fmla="*/ 58 h 58"/>
                <a:gd name="T102" fmla="*/ 12878 w 13111"/>
                <a:gd name="T103" fmla="*/ 29 h 58"/>
                <a:gd name="T104" fmla="*/ 12560 w 13111"/>
                <a:gd name="T105" fmla="*/ 0 h 58"/>
                <a:gd name="T106" fmla="*/ 12414 w 13111"/>
                <a:gd name="T107" fmla="*/ 29 h 58"/>
                <a:gd name="T108" fmla="*/ 12212 w 13111"/>
                <a:gd name="T109" fmla="*/ 58 h 58"/>
                <a:gd name="T110" fmla="*/ 12008 w 13111"/>
                <a:gd name="T111" fmla="*/ 29 h 58"/>
                <a:gd name="T112" fmla="*/ 11689 w 13111"/>
                <a:gd name="T113" fmla="*/ 0 h 58"/>
                <a:gd name="T114" fmla="*/ 11544 w 13111"/>
                <a:gd name="T115" fmla="*/ 29 h 58"/>
                <a:gd name="T116" fmla="*/ 11341 w 13111"/>
                <a:gd name="T117" fmla="*/ 58 h 58"/>
                <a:gd name="T118" fmla="*/ 11138 w 13111"/>
                <a:gd name="T11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111" h="58">
                  <a:moveTo>
                    <a:pt x="1566" y="29"/>
                  </a:moveTo>
                  <a:cubicBezTo>
                    <a:pt x="1566" y="13"/>
                    <a:pt x="1579" y="0"/>
                    <a:pt x="1595" y="0"/>
                  </a:cubicBezTo>
                  <a:cubicBezTo>
                    <a:pt x="1595" y="0"/>
                    <a:pt x="1595" y="0"/>
                    <a:pt x="1595" y="0"/>
                  </a:cubicBezTo>
                  <a:cubicBezTo>
                    <a:pt x="1611" y="0"/>
                    <a:pt x="1624" y="13"/>
                    <a:pt x="1624" y="29"/>
                  </a:cubicBezTo>
                  <a:cubicBezTo>
                    <a:pt x="1624" y="29"/>
                    <a:pt x="1624" y="29"/>
                    <a:pt x="1624" y="29"/>
                  </a:cubicBezTo>
                  <a:cubicBezTo>
                    <a:pt x="1624" y="45"/>
                    <a:pt x="1611" y="58"/>
                    <a:pt x="1595" y="58"/>
                  </a:cubicBezTo>
                  <a:cubicBezTo>
                    <a:pt x="1595" y="58"/>
                    <a:pt x="1595" y="58"/>
                    <a:pt x="1595" y="58"/>
                  </a:cubicBezTo>
                  <a:cubicBezTo>
                    <a:pt x="1579" y="58"/>
                    <a:pt x="1566" y="45"/>
                    <a:pt x="1566" y="29"/>
                  </a:cubicBezTo>
                  <a:close/>
                  <a:moveTo>
                    <a:pt x="1392" y="29"/>
                  </a:moveTo>
                  <a:cubicBezTo>
                    <a:pt x="1392" y="13"/>
                    <a:pt x="1405" y="0"/>
                    <a:pt x="1421" y="0"/>
                  </a:cubicBezTo>
                  <a:cubicBezTo>
                    <a:pt x="1421" y="0"/>
                    <a:pt x="1421" y="0"/>
                    <a:pt x="1421" y="0"/>
                  </a:cubicBezTo>
                  <a:cubicBezTo>
                    <a:pt x="1437" y="0"/>
                    <a:pt x="1450" y="13"/>
                    <a:pt x="1450" y="29"/>
                  </a:cubicBezTo>
                  <a:cubicBezTo>
                    <a:pt x="1450" y="29"/>
                    <a:pt x="1450" y="29"/>
                    <a:pt x="1450" y="29"/>
                  </a:cubicBezTo>
                  <a:cubicBezTo>
                    <a:pt x="1450" y="45"/>
                    <a:pt x="1437" y="58"/>
                    <a:pt x="1421" y="58"/>
                  </a:cubicBezTo>
                  <a:cubicBezTo>
                    <a:pt x="1421" y="58"/>
                    <a:pt x="1421" y="58"/>
                    <a:pt x="1421" y="58"/>
                  </a:cubicBezTo>
                  <a:cubicBezTo>
                    <a:pt x="1405" y="58"/>
                    <a:pt x="1392" y="45"/>
                    <a:pt x="1392" y="29"/>
                  </a:cubicBezTo>
                  <a:close/>
                  <a:moveTo>
                    <a:pt x="1218" y="29"/>
                  </a:moveTo>
                  <a:cubicBezTo>
                    <a:pt x="1218" y="13"/>
                    <a:pt x="1231" y="0"/>
                    <a:pt x="1247" y="0"/>
                  </a:cubicBezTo>
                  <a:cubicBezTo>
                    <a:pt x="1247" y="0"/>
                    <a:pt x="1247" y="0"/>
                    <a:pt x="1247" y="0"/>
                  </a:cubicBezTo>
                  <a:cubicBezTo>
                    <a:pt x="1263" y="0"/>
                    <a:pt x="1276" y="13"/>
                    <a:pt x="1276" y="29"/>
                  </a:cubicBezTo>
                  <a:cubicBezTo>
                    <a:pt x="1276" y="29"/>
                    <a:pt x="1276" y="29"/>
                    <a:pt x="1276" y="29"/>
                  </a:cubicBezTo>
                  <a:cubicBezTo>
                    <a:pt x="1276" y="45"/>
                    <a:pt x="1263" y="58"/>
                    <a:pt x="1247" y="58"/>
                  </a:cubicBezTo>
                  <a:cubicBezTo>
                    <a:pt x="1247" y="58"/>
                    <a:pt x="1247" y="58"/>
                    <a:pt x="1247" y="58"/>
                  </a:cubicBezTo>
                  <a:cubicBezTo>
                    <a:pt x="1231" y="58"/>
                    <a:pt x="1218" y="45"/>
                    <a:pt x="1218" y="29"/>
                  </a:cubicBezTo>
                  <a:close/>
                  <a:moveTo>
                    <a:pt x="1044" y="29"/>
                  </a:moveTo>
                  <a:cubicBezTo>
                    <a:pt x="1044" y="13"/>
                    <a:pt x="1057" y="0"/>
                    <a:pt x="1073" y="0"/>
                  </a:cubicBezTo>
                  <a:cubicBezTo>
                    <a:pt x="1073" y="0"/>
                    <a:pt x="1073" y="0"/>
                    <a:pt x="1073" y="0"/>
                  </a:cubicBezTo>
                  <a:cubicBezTo>
                    <a:pt x="1089" y="0"/>
                    <a:pt x="1102" y="13"/>
                    <a:pt x="1102" y="29"/>
                  </a:cubicBezTo>
                  <a:cubicBezTo>
                    <a:pt x="1102" y="29"/>
                    <a:pt x="1102" y="29"/>
                    <a:pt x="1102" y="29"/>
                  </a:cubicBezTo>
                  <a:cubicBezTo>
                    <a:pt x="1102" y="45"/>
                    <a:pt x="1089" y="58"/>
                    <a:pt x="1073" y="58"/>
                  </a:cubicBezTo>
                  <a:cubicBezTo>
                    <a:pt x="1073" y="58"/>
                    <a:pt x="1073" y="58"/>
                    <a:pt x="1073" y="58"/>
                  </a:cubicBezTo>
                  <a:cubicBezTo>
                    <a:pt x="1057" y="58"/>
                    <a:pt x="1044" y="45"/>
                    <a:pt x="1044" y="29"/>
                  </a:cubicBezTo>
                  <a:close/>
                  <a:moveTo>
                    <a:pt x="870" y="29"/>
                  </a:moveTo>
                  <a:cubicBezTo>
                    <a:pt x="870" y="13"/>
                    <a:pt x="883" y="0"/>
                    <a:pt x="899" y="0"/>
                  </a:cubicBezTo>
                  <a:cubicBezTo>
                    <a:pt x="899" y="0"/>
                    <a:pt x="899" y="0"/>
                    <a:pt x="899" y="0"/>
                  </a:cubicBezTo>
                  <a:cubicBezTo>
                    <a:pt x="915" y="0"/>
                    <a:pt x="928" y="13"/>
                    <a:pt x="928" y="29"/>
                  </a:cubicBezTo>
                  <a:cubicBezTo>
                    <a:pt x="928" y="29"/>
                    <a:pt x="928" y="29"/>
                    <a:pt x="928" y="29"/>
                  </a:cubicBezTo>
                  <a:cubicBezTo>
                    <a:pt x="928" y="45"/>
                    <a:pt x="915" y="58"/>
                    <a:pt x="899" y="58"/>
                  </a:cubicBezTo>
                  <a:cubicBezTo>
                    <a:pt x="899" y="58"/>
                    <a:pt x="899" y="58"/>
                    <a:pt x="899" y="58"/>
                  </a:cubicBezTo>
                  <a:cubicBezTo>
                    <a:pt x="883" y="58"/>
                    <a:pt x="870" y="45"/>
                    <a:pt x="870" y="29"/>
                  </a:cubicBezTo>
                  <a:close/>
                  <a:moveTo>
                    <a:pt x="696" y="29"/>
                  </a:moveTo>
                  <a:cubicBezTo>
                    <a:pt x="696" y="13"/>
                    <a:pt x="709" y="0"/>
                    <a:pt x="72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41" y="0"/>
                    <a:pt x="754" y="13"/>
                    <a:pt x="754" y="29"/>
                  </a:cubicBezTo>
                  <a:cubicBezTo>
                    <a:pt x="754" y="29"/>
                    <a:pt x="754" y="29"/>
                    <a:pt x="754" y="29"/>
                  </a:cubicBezTo>
                  <a:cubicBezTo>
                    <a:pt x="754" y="45"/>
                    <a:pt x="741" y="58"/>
                    <a:pt x="725" y="58"/>
                  </a:cubicBezTo>
                  <a:cubicBezTo>
                    <a:pt x="725" y="58"/>
                    <a:pt x="725" y="58"/>
                    <a:pt x="725" y="58"/>
                  </a:cubicBezTo>
                  <a:cubicBezTo>
                    <a:pt x="709" y="58"/>
                    <a:pt x="696" y="45"/>
                    <a:pt x="696" y="29"/>
                  </a:cubicBezTo>
                  <a:close/>
                  <a:moveTo>
                    <a:pt x="522" y="29"/>
                  </a:moveTo>
                  <a:cubicBezTo>
                    <a:pt x="522" y="13"/>
                    <a:pt x="535" y="0"/>
                    <a:pt x="551" y="0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567" y="0"/>
                    <a:pt x="580" y="13"/>
                    <a:pt x="580" y="29"/>
                  </a:cubicBezTo>
                  <a:cubicBezTo>
                    <a:pt x="580" y="29"/>
                    <a:pt x="580" y="29"/>
                    <a:pt x="580" y="29"/>
                  </a:cubicBezTo>
                  <a:cubicBezTo>
                    <a:pt x="580" y="45"/>
                    <a:pt x="567" y="58"/>
                    <a:pt x="551" y="58"/>
                  </a:cubicBezTo>
                  <a:cubicBezTo>
                    <a:pt x="551" y="58"/>
                    <a:pt x="551" y="58"/>
                    <a:pt x="551" y="58"/>
                  </a:cubicBezTo>
                  <a:cubicBezTo>
                    <a:pt x="535" y="58"/>
                    <a:pt x="522" y="45"/>
                    <a:pt x="522" y="29"/>
                  </a:cubicBezTo>
                  <a:close/>
                  <a:moveTo>
                    <a:pt x="348" y="29"/>
                  </a:moveTo>
                  <a:cubicBezTo>
                    <a:pt x="348" y="13"/>
                    <a:pt x="360" y="0"/>
                    <a:pt x="377" y="0"/>
                  </a:cubicBezTo>
                  <a:cubicBezTo>
                    <a:pt x="377" y="0"/>
                    <a:pt x="377" y="0"/>
                    <a:pt x="377" y="0"/>
                  </a:cubicBezTo>
                  <a:cubicBezTo>
                    <a:pt x="393" y="0"/>
                    <a:pt x="406" y="13"/>
                    <a:pt x="406" y="29"/>
                  </a:cubicBezTo>
                  <a:cubicBezTo>
                    <a:pt x="406" y="29"/>
                    <a:pt x="406" y="29"/>
                    <a:pt x="406" y="29"/>
                  </a:cubicBezTo>
                  <a:cubicBezTo>
                    <a:pt x="406" y="45"/>
                    <a:pt x="393" y="58"/>
                    <a:pt x="377" y="58"/>
                  </a:cubicBezTo>
                  <a:cubicBezTo>
                    <a:pt x="377" y="58"/>
                    <a:pt x="377" y="58"/>
                    <a:pt x="377" y="58"/>
                  </a:cubicBezTo>
                  <a:cubicBezTo>
                    <a:pt x="360" y="58"/>
                    <a:pt x="348" y="45"/>
                    <a:pt x="348" y="29"/>
                  </a:cubicBezTo>
                  <a:close/>
                  <a:moveTo>
                    <a:pt x="174" y="29"/>
                  </a:moveTo>
                  <a:cubicBezTo>
                    <a:pt x="174" y="13"/>
                    <a:pt x="186" y="0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19" y="0"/>
                    <a:pt x="232" y="13"/>
                    <a:pt x="232" y="29"/>
                  </a:cubicBezTo>
                  <a:cubicBezTo>
                    <a:pt x="232" y="29"/>
                    <a:pt x="232" y="29"/>
                    <a:pt x="232" y="29"/>
                  </a:cubicBezTo>
                  <a:cubicBezTo>
                    <a:pt x="232" y="45"/>
                    <a:pt x="219" y="58"/>
                    <a:pt x="203" y="58"/>
                  </a:cubicBezTo>
                  <a:cubicBezTo>
                    <a:pt x="203" y="58"/>
                    <a:pt x="203" y="58"/>
                    <a:pt x="203" y="58"/>
                  </a:cubicBezTo>
                  <a:cubicBezTo>
                    <a:pt x="186" y="58"/>
                    <a:pt x="174" y="45"/>
                    <a:pt x="174" y="29"/>
                  </a:cubicBezTo>
                  <a:close/>
                  <a:moveTo>
                    <a:pt x="0" y="29"/>
                  </a:moveTo>
                  <a:cubicBezTo>
                    <a:pt x="0" y="13"/>
                    <a:pt x="12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12" y="58"/>
                    <a:pt x="0" y="45"/>
                    <a:pt x="0" y="29"/>
                  </a:cubicBezTo>
                  <a:close/>
                  <a:moveTo>
                    <a:pt x="3828" y="29"/>
                  </a:moveTo>
                  <a:cubicBezTo>
                    <a:pt x="3828" y="13"/>
                    <a:pt x="3842" y="0"/>
                    <a:pt x="3858" y="0"/>
                  </a:cubicBezTo>
                  <a:cubicBezTo>
                    <a:pt x="3858" y="0"/>
                    <a:pt x="3858" y="0"/>
                    <a:pt x="3858" y="0"/>
                  </a:cubicBezTo>
                  <a:cubicBezTo>
                    <a:pt x="3874" y="0"/>
                    <a:pt x="3886" y="13"/>
                    <a:pt x="3886" y="29"/>
                  </a:cubicBezTo>
                  <a:cubicBezTo>
                    <a:pt x="3886" y="29"/>
                    <a:pt x="3886" y="29"/>
                    <a:pt x="3886" y="29"/>
                  </a:cubicBezTo>
                  <a:cubicBezTo>
                    <a:pt x="3886" y="45"/>
                    <a:pt x="3874" y="58"/>
                    <a:pt x="3858" y="58"/>
                  </a:cubicBezTo>
                  <a:cubicBezTo>
                    <a:pt x="3858" y="58"/>
                    <a:pt x="3858" y="58"/>
                    <a:pt x="3858" y="58"/>
                  </a:cubicBezTo>
                  <a:cubicBezTo>
                    <a:pt x="3842" y="58"/>
                    <a:pt x="3828" y="45"/>
                    <a:pt x="3828" y="29"/>
                  </a:cubicBezTo>
                  <a:close/>
                  <a:moveTo>
                    <a:pt x="3654" y="29"/>
                  </a:moveTo>
                  <a:cubicBezTo>
                    <a:pt x="3654" y="13"/>
                    <a:pt x="3667" y="0"/>
                    <a:pt x="3684" y="0"/>
                  </a:cubicBezTo>
                  <a:cubicBezTo>
                    <a:pt x="3684" y="0"/>
                    <a:pt x="3684" y="0"/>
                    <a:pt x="3684" y="0"/>
                  </a:cubicBezTo>
                  <a:cubicBezTo>
                    <a:pt x="3700" y="0"/>
                    <a:pt x="3712" y="13"/>
                    <a:pt x="3712" y="29"/>
                  </a:cubicBezTo>
                  <a:cubicBezTo>
                    <a:pt x="3712" y="29"/>
                    <a:pt x="3712" y="29"/>
                    <a:pt x="3712" y="29"/>
                  </a:cubicBezTo>
                  <a:cubicBezTo>
                    <a:pt x="3712" y="45"/>
                    <a:pt x="3700" y="58"/>
                    <a:pt x="3684" y="58"/>
                  </a:cubicBezTo>
                  <a:cubicBezTo>
                    <a:pt x="3684" y="58"/>
                    <a:pt x="3684" y="58"/>
                    <a:pt x="3684" y="58"/>
                  </a:cubicBezTo>
                  <a:cubicBezTo>
                    <a:pt x="3667" y="58"/>
                    <a:pt x="3654" y="45"/>
                    <a:pt x="3654" y="29"/>
                  </a:cubicBezTo>
                  <a:close/>
                  <a:moveTo>
                    <a:pt x="3480" y="29"/>
                  </a:moveTo>
                  <a:cubicBezTo>
                    <a:pt x="3480" y="13"/>
                    <a:pt x="3493" y="0"/>
                    <a:pt x="3509" y="0"/>
                  </a:cubicBezTo>
                  <a:cubicBezTo>
                    <a:pt x="3509" y="0"/>
                    <a:pt x="3509" y="0"/>
                    <a:pt x="3509" y="0"/>
                  </a:cubicBezTo>
                  <a:cubicBezTo>
                    <a:pt x="3526" y="0"/>
                    <a:pt x="3538" y="13"/>
                    <a:pt x="3538" y="29"/>
                  </a:cubicBezTo>
                  <a:cubicBezTo>
                    <a:pt x="3538" y="29"/>
                    <a:pt x="3538" y="29"/>
                    <a:pt x="3538" y="29"/>
                  </a:cubicBezTo>
                  <a:cubicBezTo>
                    <a:pt x="3538" y="45"/>
                    <a:pt x="3526" y="58"/>
                    <a:pt x="3509" y="58"/>
                  </a:cubicBezTo>
                  <a:cubicBezTo>
                    <a:pt x="3509" y="58"/>
                    <a:pt x="3509" y="58"/>
                    <a:pt x="3509" y="58"/>
                  </a:cubicBezTo>
                  <a:cubicBezTo>
                    <a:pt x="3493" y="58"/>
                    <a:pt x="3480" y="45"/>
                    <a:pt x="3480" y="29"/>
                  </a:cubicBezTo>
                  <a:close/>
                  <a:moveTo>
                    <a:pt x="3306" y="29"/>
                  </a:moveTo>
                  <a:cubicBezTo>
                    <a:pt x="3306" y="13"/>
                    <a:pt x="3319" y="0"/>
                    <a:pt x="3335" y="0"/>
                  </a:cubicBezTo>
                  <a:cubicBezTo>
                    <a:pt x="3335" y="0"/>
                    <a:pt x="3335" y="0"/>
                    <a:pt x="3335" y="0"/>
                  </a:cubicBezTo>
                  <a:cubicBezTo>
                    <a:pt x="3352" y="0"/>
                    <a:pt x="3364" y="13"/>
                    <a:pt x="3364" y="29"/>
                  </a:cubicBezTo>
                  <a:cubicBezTo>
                    <a:pt x="3364" y="29"/>
                    <a:pt x="3364" y="29"/>
                    <a:pt x="3364" y="29"/>
                  </a:cubicBezTo>
                  <a:cubicBezTo>
                    <a:pt x="3364" y="45"/>
                    <a:pt x="3352" y="58"/>
                    <a:pt x="3336" y="58"/>
                  </a:cubicBezTo>
                  <a:cubicBezTo>
                    <a:pt x="3336" y="58"/>
                    <a:pt x="3336" y="58"/>
                    <a:pt x="3336" y="58"/>
                  </a:cubicBezTo>
                  <a:cubicBezTo>
                    <a:pt x="3319" y="58"/>
                    <a:pt x="3306" y="45"/>
                    <a:pt x="3306" y="29"/>
                  </a:cubicBezTo>
                  <a:close/>
                  <a:moveTo>
                    <a:pt x="3132" y="29"/>
                  </a:moveTo>
                  <a:cubicBezTo>
                    <a:pt x="3132" y="13"/>
                    <a:pt x="3145" y="0"/>
                    <a:pt x="3161" y="0"/>
                  </a:cubicBezTo>
                  <a:cubicBezTo>
                    <a:pt x="3161" y="0"/>
                    <a:pt x="3161" y="0"/>
                    <a:pt x="3161" y="0"/>
                  </a:cubicBezTo>
                  <a:cubicBezTo>
                    <a:pt x="3177" y="0"/>
                    <a:pt x="3190" y="13"/>
                    <a:pt x="3190" y="29"/>
                  </a:cubicBezTo>
                  <a:cubicBezTo>
                    <a:pt x="3190" y="29"/>
                    <a:pt x="3190" y="29"/>
                    <a:pt x="3190" y="29"/>
                  </a:cubicBezTo>
                  <a:cubicBezTo>
                    <a:pt x="3190" y="45"/>
                    <a:pt x="3177" y="58"/>
                    <a:pt x="3161" y="58"/>
                  </a:cubicBezTo>
                  <a:cubicBezTo>
                    <a:pt x="3161" y="58"/>
                    <a:pt x="3161" y="58"/>
                    <a:pt x="3161" y="58"/>
                  </a:cubicBezTo>
                  <a:cubicBezTo>
                    <a:pt x="3145" y="58"/>
                    <a:pt x="3132" y="45"/>
                    <a:pt x="3132" y="29"/>
                  </a:cubicBezTo>
                  <a:close/>
                  <a:moveTo>
                    <a:pt x="2958" y="29"/>
                  </a:moveTo>
                  <a:cubicBezTo>
                    <a:pt x="2958" y="13"/>
                    <a:pt x="2971" y="0"/>
                    <a:pt x="2987" y="0"/>
                  </a:cubicBezTo>
                  <a:cubicBezTo>
                    <a:pt x="2987" y="0"/>
                    <a:pt x="2987" y="0"/>
                    <a:pt x="2987" y="0"/>
                  </a:cubicBezTo>
                  <a:cubicBezTo>
                    <a:pt x="3003" y="0"/>
                    <a:pt x="3016" y="13"/>
                    <a:pt x="3016" y="29"/>
                  </a:cubicBezTo>
                  <a:cubicBezTo>
                    <a:pt x="3016" y="29"/>
                    <a:pt x="3016" y="29"/>
                    <a:pt x="3016" y="29"/>
                  </a:cubicBezTo>
                  <a:cubicBezTo>
                    <a:pt x="3016" y="45"/>
                    <a:pt x="3003" y="58"/>
                    <a:pt x="2987" y="58"/>
                  </a:cubicBezTo>
                  <a:cubicBezTo>
                    <a:pt x="2987" y="58"/>
                    <a:pt x="2987" y="58"/>
                    <a:pt x="2987" y="58"/>
                  </a:cubicBezTo>
                  <a:cubicBezTo>
                    <a:pt x="2971" y="58"/>
                    <a:pt x="2958" y="45"/>
                    <a:pt x="2958" y="29"/>
                  </a:cubicBezTo>
                  <a:close/>
                  <a:moveTo>
                    <a:pt x="2784" y="29"/>
                  </a:moveTo>
                  <a:cubicBezTo>
                    <a:pt x="2784" y="13"/>
                    <a:pt x="2797" y="0"/>
                    <a:pt x="2813" y="0"/>
                  </a:cubicBezTo>
                  <a:cubicBezTo>
                    <a:pt x="2813" y="0"/>
                    <a:pt x="2813" y="0"/>
                    <a:pt x="2813" y="0"/>
                  </a:cubicBezTo>
                  <a:cubicBezTo>
                    <a:pt x="2829" y="0"/>
                    <a:pt x="2842" y="13"/>
                    <a:pt x="2842" y="29"/>
                  </a:cubicBezTo>
                  <a:cubicBezTo>
                    <a:pt x="2842" y="29"/>
                    <a:pt x="2842" y="29"/>
                    <a:pt x="2842" y="29"/>
                  </a:cubicBezTo>
                  <a:cubicBezTo>
                    <a:pt x="2842" y="45"/>
                    <a:pt x="2829" y="58"/>
                    <a:pt x="2813" y="58"/>
                  </a:cubicBezTo>
                  <a:cubicBezTo>
                    <a:pt x="2813" y="58"/>
                    <a:pt x="2813" y="58"/>
                    <a:pt x="2813" y="58"/>
                  </a:cubicBezTo>
                  <a:cubicBezTo>
                    <a:pt x="2797" y="58"/>
                    <a:pt x="2784" y="45"/>
                    <a:pt x="2784" y="29"/>
                  </a:cubicBezTo>
                  <a:close/>
                  <a:moveTo>
                    <a:pt x="2610" y="29"/>
                  </a:moveTo>
                  <a:cubicBezTo>
                    <a:pt x="2610" y="13"/>
                    <a:pt x="2623" y="0"/>
                    <a:pt x="2639" y="0"/>
                  </a:cubicBezTo>
                  <a:cubicBezTo>
                    <a:pt x="2639" y="0"/>
                    <a:pt x="2639" y="0"/>
                    <a:pt x="2639" y="0"/>
                  </a:cubicBezTo>
                  <a:cubicBezTo>
                    <a:pt x="2655" y="0"/>
                    <a:pt x="2668" y="13"/>
                    <a:pt x="2668" y="29"/>
                  </a:cubicBezTo>
                  <a:cubicBezTo>
                    <a:pt x="2668" y="29"/>
                    <a:pt x="2668" y="29"/>
                    <a:pt x="2668" y="29"/>
                  </a:cubicBezTo>
                  <a:cubicBezTo>
                    <a:pt x="2668" y="45"/>
                    <a:pt x="2655" y="58"/>
                    <a:pt x="2639" y="58"/>
                  </a:cubicBezTo>
                  <a:cubicBezTo>
                    <a:pt x="2639" y="58"/>
                    <a:pt x="2639" y="58"/>
                    <a:pt x="2639" y="58"/>
                  </a:cubicBezTo>
                  <a:cubicBezTo>
                    <a:pt x="2623" y="58"/>
                    <a:pt x="2610" y="45"/>
                    <a:pt x="2610" y="29"/>
                  </a:cubicBezTo>
                  <a:close/>
                  <a:moveTo>
                    <a:pt x="2436" y="29"/>
                  </a:moveTo>
                  <a:cubicBezTo>
                    <a:pt x="2436" y="13"/>
                    <a:pt x="2449" y="0"/>
                    <a:pt x="2465" y="0"/>
                  </a:cubicBezTo>
                  <a:cubicBezTo>
                    <a:pt x="2465" y="0"/>
                    <a:pt x="2465" y="0"/>
                    <a:pt x="2465" y="0"/>
                  </a:cubicBezTo>
                  <a:cubicBezTo>
                    <a:pt x="2481" y="0"/>
                    <a:pt x="2494" y="13"/>
                    <a:pt x="2494" y="29"/>
                  </a:cubicBezTo>
                  <a:cubicBezTo>
                    <a:pt x="2494" y="29"/>
                    <a:pt x="2494" y="29"/>
                    <a:pt x="2494" y="29"/>
                  </a:cubicBezTo>
                  <a:cubicBezTo>
                    <a:pt x="2494" y="45"/>
                    <a:pt x="2481" y="58"/>
                    <a:pt x="2465" y="58"/>
                  </a:cubicBezTo>
                  <a:cubicBezTo>
                    <a:pt x="2465" y="58"/>
                    <a:pt x="2465" y="58"/>
                    <a:pt x="2465" y="58"/>
                  </a:cubicBezTo>
                  <a:cubicBezTo>
                    <a:pt x="2449" y="58"/>
                    <a:pt x="2436" y="45"/>
                    <a:pt x="2436" y="29"/>
                  </a:cubicBezTo>
                  <a:close/>
                  <a:moveTo>
                    <a:pt x="2262" y="29"/>
                  </a:moveTo>
                  <a:cubicBezTo>
                    <a:pt x="2262" y="13"/>
                    <a:pt x="2275" y="0"/>
                    <a:pt x="2291" y="0"/>
                  </a:cubicBezTo>
                  <a:cubicBezTo>
                    <a:pt x="2291" y="0"/>
                    <a:pt x="2291" y="0"/>
                    <a:pt x="2291" y="0"/>
                  </a:cubicBezTo>
                  <a:cubicBezTo>
                    <a:pt x="2307" y="0"/>
                    <a:pt x="2320" y="13"/>
                    <a:pt x="2320" y="29"/>
                  </a:cubicBezTo>
                  <a:cubicBezTo>
                    <a:pt x="2320" y="29"/>
                    <a:pt x="2320" y="29"/>
                    <a:pt x="2320" y="29"/>
                  </a:cubicBezTo>
                  <a:cubicBezTo>
                    <a:pt x="2320" y="45"/>
                    <a:pt x="2307" y="58"/>
                    <a:pt x="2291" y="58"/>
                  </a:cubicBezTo>
                  <a:cubicBezTo>
                    <a:pt x="2291" y="58"/>
                    <a:pt x="2291" y="58"/>
                    <a:pt x="2291" y="58"/>
                  </a:cubicBezTo>
                  <a:cubicBezTo>
                    <a:pt x="2275" y="58"/>
                    <a:pt x="2262" y="45"/>
                    <a:pt x="2262" y="29"/>
                  </a:cubicBezTo>
                  <a:close/>
                  <a:moveTo>
                    <a:pt x="2088" y="29"/>
                  </a:moveTo>
                  <a:cubicBezTo>
                    <a:pt x="2088" y="13"/>
                    <a:pt x="2101" y="0"/>
                    <a:pt x="2117" y="0"/>
                  </a:cubicBezTo>
                  <a:cubicBezTo>
                    <a:pt x="2117" y="0"/>
                    <a:pt x="2117" y="0"/>
                    <a:pt x="2117" y="0"/>
                  </a:cubicBezTo>
                  <a:cubicBezTo>
                    <a:pt x="2133" y="0"/>
                    <a:pt x="2146" y="13"/>
                    <a:pt x="2146" y="29"/>
                  </a:cubicBezTo>
                  <a:cubicBezTo>
                    <a:pt x="2146" y="29"/>
                    <a:pt x="2146" y="29"/>
                    <a:pt x="2146" y="29"/>
                  </a:cubicBezTo>
                  <a:cubicBezTo>
                    <a:pt x="2146" y="45"/>
                    <a:pt x="2133" y="58"/>
                    <a:pt x="2117" y="58"/>
                  </a:cubicBezTo>
                  <a:cubicBezTo>
                    <a:pt x="2117" y="58"/>
                    <a:pt x="2117" y="58"/>
                    <a:pt x="2117" y="58"/>
                  </a:cubicBezTo>
                  <a:cubicBezTo>
                    <a:pt x="2101" y="58"/>
                    <a:pt x="2088" y="45"/>
                    <a:pt x="2088" y="29"/>
                  </a:cubicBezTo>
                  <a:close/>
                  <a:moveTo>
                    <a:pt x="1914" y="29"/>
                  </a:moveTo>
                  <a:cubicBezTo>
                    <a:pt x="1914" y="13"/>
                    <a:pt x="1927" y="0"/>
                    <a:pt x="1943" y="0"/>
                  </a:cubicBezTo>
                  <a:cubicBezTo>
                    <a:pt x="1943" y="0"/>
                    <a:pt x="1943" y="0"/>
                    <a:pt x="1943" y="0"/>
                  </a:cubicBezTo>
                  <a:cubicBezTo>
                    <a:pt x="1959" y="0"/>
                    <a:pt x="1972" y="13"/>
                    <a:pt x="1972" y="29"/>
                  </a:cubicBezTo>
                  <a:cubicBezTo>
                    <a:pt x="1972" y="29"/>
                    <a:pt x="1972" y="29"/>
                    <a:pt x="1972" y="29"/>
                  </a:cubicBezTo>
                  <a:cubicBezTo>
                    <a:pt x="1972" y="45"/>
                    <a:pt x="1959" y="58"/>
                    <a:pt x="1943" y="58"/>
                  </a:cubicBezTo>
                  <a:cubicBezTo>
                    <a:pt x="1943" y="58"/>
                    <a:pt x="1943" y="58"/>
                    <a:pt x="1943" y="58"/>
                  </a:cubicBezTo>
                  <a:cubicBezTo>
                    <a:pt x="1927" y="58"/>
                    <a:pt x="1914" y="45"/>
                    <a:pt x="1914" y="29"/>
                  </a:cubicBezTo>
                  <a:close/>
                  <a:moveTo>
                    <a:pt x="1740" y="29"/>
                  </a:moveTo>
                  <a:cubicBezTo>
                    <a:pt x="1740" y="13"/>
                    <a:pt x="1753" y="0"/>
                    <a:pt x="1769" y="0"/>
                  </a:cubicBezTo>
                  <a:cubicBezTo>
                    <a:pt x="1769" y="0"/>
                    <a:pt x="1769" y="0"/>
                    <a:pt x="1769" y="0"/>
                  </a:cubicBezTo>
                  <a:cubicBezTo>
                    <a:pt x="1785" y="0"/>
                    <a:pt x="1798" y="13"/>
                    <a:pt x="1798" y="29"/>
                  </a:cubicBezTo>
                  <a:cubicBezTo>
                    <a:pt x="1798" y="29"/>
                    <a:pt x="1798" y="29"/>
                    <a:pt x="1798" y="29"/>
                  </a:cubicBezTo>
                  <a:cubicBezTo>
                    <a:pt x="1798" y="45"/>
                    <a:pt x="1785" y="58"/>
                    <a:pt x="1769" y="58"/>
                  </a:cubicBezTo>
                  <a:cubicBezTo>
                    <a:pt x="1769" y="58"/>
                    <a:pt x="1769" y="58"/>
                    <a:pt x="1769" y="58"/>
                  </a:cubicBezTo>
                  <a:cubicBezTo>
                    <a:pt x="1753" y="58"/>
                    <a:pt x="1740" y="45"/>
                    <a:pt x="1740" y="29"/>
                  </a:cubicBezTo>
                  <a:close/>
                  <a:moveTo>
                    <a:pt x="6439" y="29"/>
                  </a:moveTo>
                  <a:cubicBezTo>
                    <a:pt x="6439" y="13"/>
                    <a:pt x="6452" y="0"/>
                    <a:pt x="6468" y="0"/>
                  </a:cubicBezTo>
                  <a:cubicBezTo>
                    <a:pt x="6468" y="0"/>
                    <a:pt x="6468" y="0"/>
                    <a:pt x="6468" y="0"/>
                  </a:cubicBezTo>
                  <a:cubicBezTo>
                    <a:pt x="6484" y="0"/>
                    <a:pt x="6497" y="13"/>
                    <a:pt x="6497" y="29"/>
                  </a:cubicBezTo>
                  <a:cubicBezTo>
                    <a:pt x="6497" y="29"/>
                    <a:pt x="6497" y="29"/>
                    <a:pt x="6497" y="29"/>
                  </a:cubicBezTo>
                  <a:cubicBezTo>
                    <a:pt x="6497" y="45"/>
                    <a:pt x="6484" y="58"/>
                    <a:pt x="6468" y="58"/>
                  </a:cubicBezTo>
                  <a:cubicBezTo>
                    <a:pt x="6468" y="58"/>
                    <a:pt x="6468" y="58"/>
                    <a:pt x="6468" y="58"/>
                  </a:cubicBezTo>
                  <a:cubicBezTo>
                    <a:pt x="6452" y="58"/>
                    <a:pt x="6439" y="45"/>
                    <a:pt x="6439" y="29"/>
                  </a:cubicBezTo>
                  <a:close/>
                  <a:moveTo>
                    <a:pt x="6265" y="29"/>
                  </a:moveTo>
                  <a:cubicBezTo>
                    <a:pt x="6265" y="13"/>
                    <a:pt x="6278" y="0"/>
                    <a:pt x="6294" y="0"/>
                  </a:cubicBezTo>
                  <a:cubicBezTo>
                    <a:pt x="6294" y="0"/>
                    <a:pt x="6294" y="0"/>
                    <a:pt x="6294" y="0"/>
                  </a:cubicBezTo>
                  <a:cubicBezTo>
                    <a:pt x="6310" y="0"/>
                    <a:pt x="6323" y="13"/>
                    <a:pt x="6323" y="29"/>
                  </a:cubicBezTo>
                  <a:cubicBezTo>
                    <a:pt x="6323" y="29"/>
                    <a:pt x="6323" y="29"/>
                    <a:pt x="6323" y="29"/>
                  </a:cubicBezTo>
                  <a:cubicBezTo>
                    <a:pt x="6323" y="45"/>
                    <a:pt x="6310" y="58"/>
                    <a:pt x="6294" y="58"/>
                  </a:cubicBezTo>
                  <a:cubicBezTo>
                    <a:pt x="6294" y="58"/>
                    <a:pt x="6294" y="58"/>
                    <a:pt x="6294" y="58"/>
                  </a:cubicBezTo>
                  <a:cubicBezTo>
                    <a:pt x="6278" y="58"/>
                    <a:pt x="6265" y="45"/>
                    <a:pt x="6265" y="29"/>
                  </a:cubicBezTo>
                  <a:close/>
                  <a:moveTo>
                    <a:pt x="6091" y="29"/>
                  </a:moveTo>
                  <a:cubicBezTo>
                    <a:pt x="6091" y="13"/>
                    <a:pt x="6104" y="0"/>
                    <a:pt x="6120" y="0"/>
                  </a:cubicBezTo>
                  <a:cubicBezTo>
                    <a:pt x="6120" y="0"/>
                    <a:pt x="6120" y="0"/>
                    <a:pt x="6120" y="0"/>
                  </a:cubicBezTo>
                  <a:cubicBezTo>
                    <a:pt x="6136" y="0"/>
                    <a:pt x="6149" y="13"/>
                    <a:pt x="6149" y="29"/>
                  </a:cubicBezTo>
                  <a:cubicBezTo>
                    <a:pt x="6149" y="29"/>
                    <a:pt x="6149" y="29"/>
                    <a:pt x="6149" y="29"/>
                  </a:cubicBezTo>
                  <a:cubicBezTo>
                    <a:pt x="6149" y="45"/>
                    <a:pt x="6136" y="58"/>
                    <a:pt x="6120" y="58"/>
                  </a:cubicBezTo>
                  <a:cubicBezTo>
                    <a:pt x="6120" y="58"/>
                    <a:pt x="6120" y="58"/>
                    <a:pt x="6120" y="58"/>
                  </a:cubicBezTo>
                  <a:cubicBezTo>
                    <a:pt x="6104" y="58"/>
                    <a:pt x="6091" y="45"/>
                    <a:pt x="6091" y="29"/>
                  </a:cubicBezTo>
                  <a:close/>
                  <a:moveTo>
                    <a:pt x="5917" y="29"/>
                  </a:moveTo>
                  <a:cubicBezTo>
                    <a:pt x="5917" y="13"/>
                    <a:pt x="5930" y="0"/>
                    <a:pt x="5946" y="0"/>
                  </a:cubicBezTo>
                  <a:cubicBezTo>
                    <a:pt x="5946" y="0"/>
                    <a:pt x="5946" y="0"/>
                    <a:pt x="5946" y="0"/>
                  </a:cubicBezTo>
                  <a:cubicBezTo>
                    <a:pt x="5962" y="0"/>
                    <a:pt x="5975" y="13"/>
                    <a:pt x="5975" y="29"/>
                  </a:cubicBezTo>
                  <a:cubicBezTo>
                    <a:pt x="5975" y="29"/>
                    <a:pt x="5975" y="29"/>
                    <a:pt x="5975" y="29"/>
                  </a:cubicBezTo>
                  <a:cubicBezTo>
                    <a:pt x="5975" y="45"/>
                    <a:pt x="5962" y="58"/>
                    <a:pt x="5946" y="58"/>
                  </a:cubicBezTo>
                  <a:cubicBezTo>
                    <a:pt x="5946" y="58"/>
                    <a:pt x="5946" y="58"/>
                    <a:pt x="5946" y="58"/>
                  </a:cubicBezTo>
                  <a:cubicBezTo>
                    <a:pt x="5930" y="58"/>
                    <a:pt x="5917" y="45"/>
                    <a:pt x="5917" y="29"/>
                  </a:cubicBezTo>
                  <a:close/>
                  <a:moveTo>
                    <a:pt x="5743" y="29"/>
                  </a:moveTo>
                  <a:cubicBezTo>
                    <a:pt x="5743" y="13"/>
                    <a:pt x="5756" y="0"/>
                    <a:pt x="5772" y="0"/>
                  </a:cubicBezTo>
                  <a:cubicBezTo>
                    <a:pt x="5772" y="0"/>
                    <a:pt x="5772" y="0"/>
                    <a:pt x="5772" y="0"/>
                  </a:cubicBezTo>
                  <a:cubicBezTo>
                    <a:pt x="5788" y="0"/>
                    <a:pt x="5801" y="13"/>
                    <a:pt x="5801" y="29"/>
                  </a:cubicBezTo>
                  <a:cubicBezTo>
                    <a:pt x="5801" y="29"/>
                    <a:pt x="5801" y="29"/>
                    <a:pt x="5801" y="29"/>
                  </a:cubicBezTo>
                  <a:cubicBezTo>
                    <a:pt x="5801" y="45"/>
                    <a:pt x="5788" y="58"/>
                    <a:pt x="5772" y="58"/>
                  </a:cubicBezTo>
                  <a:cubicBezTo>
                    <a:pt x="5772" y="58"/>
                    <a:pt x="5772" y="58"/>
                    <a:pt x="5772" y="58"/>
                  </a:cubicBezTo>
                  <a:cubicBezTo>
                    <a:pt x="5756" y="58"/>
                    <a:pt x="5743" y="45"/>
                    <a:pt x="5743" y="29"/>
                  </a:cubicBezTo>
                  <a:close/>
                  <a:moveTo>
                    <a:pt x="5569" y="29"/>
                  </a:moveTo>
                  <a:cubicBezTo>
                    <a:pt x="5569" y="13"/>
                    <a:pt x="5582" y="0"/>
                    <a:pt x="5598" y="0"/>
                  </a:cubicBezTo>
                  <a:cubicBezTo>
                    <a:pt x="5598" y="0"/>
                    <a:pt x="5598" y="0"/>
                    <a:pt x="5598" y="0"/>
                  </a:cubicBezTo>
                  <a:cubicBezTo>
                    <a:pt x="5614" y="0"/>
                    <a:pt x="5627" y="13"/>
                    <a:pt x="5627" y="29"/>
                  </a:cubicBezTo>
                  <a:cubicBezTo>
                    <a:pt x="5627" y="29"/>
                    <a:pt x="5627" y="29"/>
                    <a:pt x="5627" y="29"/>
                  </a:cubicBezTo>
                  <a:cubicBezTo>
                    <a:pt x="5627" y="45"/>
                    <a:pt x="5614" y="58"/>
                    <a:pt x="5598" y="58"/>
                  </a:cubicBezTo>
                  <a:cubicBezTo>
                    <a:pt x="5598" y="58"/>
                    <a:pt x="5598" y="58"/>
                    <a:pt x="5598" y="58"/>
                  </a:cubicBezTo>
                  <a:cubicBezTo>
                    <a:pt x="5582" y="58"/>
                    <a:pt x="5569" y="45"/>
                    <a:pt x="5569" y="29"/>
                  </a:cubicBezTo>
                  <a:close/>
                  <a:moveTo>
                    <a:pt x="5395" y="29"/>
                  </a:moveTo>
                  <a:cubicBezTo>
                    <a:pt x="5395" y="13"/>
                    <a:pt x="5408" y="0"/>
                    <a:pt x="5424" y="0"/>
                  </a:cubicBezTo>
                  <a:cubicBezTo>
                    <a:pt x="5424" y="0"/>
                    <a:pt x="5424" y="0"/>
                    <a:pt x="5424" y="0"/>
                  </a:cubicBezTo>
                  <a:cubicBezTo>
                    <a:pt x="5440" y="0"/>
                    <a:pt x="5453" y="13"/>
                    <a:pt x="5453" y="29"/>
                  </a:cubicBezTo>
                  <a:cubicBezTo>
                    <a:pt x="5453" y="29"/>
                    <a:pt x="5453" y="29"/>
                    <a:pt x="5453" y="29"/>
                  </a:cubicBezTo>
                  <a:cubicBezTo>
                    <a:pt x="5453" y="45"/>
                    <a:pt x="5440" y="58"/>
                    <a:pt x="5424" y="58"/>
                  </a:cubicBezTo>
                  <a:cubicBezTo>
                    <a:pt x="5424" y="58"/>
                    <a:pt x="5424" y="58"/>
                    <a:pt x="5424" y="58"/>
                  </a:cubicBezTo>
                  <a:cubicBezTo>
                    <a:pt x="5408" y="58"/>
                    <a:pt x="5395" y="45"/>
                    <a:pt x="5395" y="29"/>
                  </a:cubicBezTo>
                  <a:close/>
                  <a:moveTo>
                    <a:pt x="5221" y="29"/>
                  </a:moveTo>
                  <a:cubicBezTo>
                    <a:pt x="5221" y="13"/>
                    <a:pt x="5234" y="0"/>
                    <a:pt x="5250" y="0"/>
                  </a:cubicBezTo>
                  <a:cubicBezTo>
                    <a:pt x="5250" y="0"/>
                    <a:pt x="5250" y="0"/>
                    <a:pt x="5250" y="0"/>
                  </a:cubicBezTo>
                  <a:cubicBezTo>
                    <a:pt x="5266" y="0"/>
                    <a:pt x="5279" y="13"/>
                    <a:pt x="5279" y="29"/>
                  </a:cubicBezTo>
                  <a:cubicBezTo>
                    <a:pt x="5279" y="29"/>
                    <a:pt x="5279" y="29"/>
                    <a:pt x="5279" y="29"/>
                  </a:cubicBezTo>
                  <a:cubicBezTo>
                    <a:pt x="5279" y="45"/>
                    <a:pt x="5266" y="58"/>
                    <a:pt x="5250" y="58"/>
                  </a:cubicBezTo>
                  <a:cubicBezTo>
                    <a:pt x="5250" y="58"/>
                    <a:pt x="5250" y="58"/>
                    <a:pt x="5250" y="58"/>
                  </a:cubicBezTo>
                  <a:cubicBezTo>
                    <a:pt x="5234" y="58"/>
                    <a:pt x="5221" y="45"/>
                    <a:pt x="5221" y="29"/>
                  </a:cubicBezTo>
                  <a:close/>
                  <a:moveTo>
                    <a:pt x="5047" y="29"/>
                  </a:moveTo>
                  <a:cubicBezTo>
                    <a:pt x="5047" y="13"/>
                    <a:pt x="5060" y="0"/>
                    <a:pt x="5076" y="0"/>
                  </a:cubicBezTo>
                  <a:cubicBezTo>
                    <a:pt x="5076" y="0"/>
                    <a:pt x="5076" y="0"/>
                    <a:pt x="5076" y="0"/>
                  </a:cubicBezTo>
                  <a:cubicBezTo>
                    <a:pt x="5092" y="0"/>
                    <a:pt x="5105" y="13"/>
                    <a:pt x="5105" y="29"/>
                  </a:cubicBezTo>
                  <a:cubicBezTo>
                    <a:pt x="5105" y="29"/>
                    <a:pt x="5105" y="29"/>
                    <a:pt x="5105" y="29"/>
                  </a:cubicBezTo>
                  <a:cubicBezTo>
                    <a:pt x="5105" y="45"/>
                    <a:pt x="5092" y="58"/>
                    <a:pt x="5076" y="58"/>
                  </a:cubicBezTo>
                  <a:cubicBezTo>
                    <a:pt x="5076" y="58"/>
                    <a:pt x="5076" y="58"/>
                    <a:pt x="5076" y="58"/>
                  </a:cubicBezTo>
                  <a:cubicBezTo>
                    <a:pt x="5060" y="58"/>
                    <a:pt x="5047" y="45"/>
                    <a:pt x="5047" y="29"/>
                  </a:cubicBezTo>
                  <a:close/>
                  <a:moveTo>
                    <a:pt x="4873" y="29"/>
                  </a:moveTo>
                  <a:cubicBezTo>
                    <a:pt x="4873" y="13"/>
                    <a:pt x="4886" y="0"/>
                    <a:pt x="4902" y="0"/>
                  </a:cubicBezTo>
                  <a:cubicBezTo>
                    <a:pt x="4902" y="0"/>
                    <a:pt x="4902" y="0"/>
                    <a:pt x="4902" y="0"/>
                  </a:cubicBezTo>
                  <a:cubicBezTo>
                    <a:pt x="4918" y="0"/>
                    <a:pt x="4931" y="13"/>
                    <a:pt x="4931" y="29"/>
                  </a:cubicBezTo>
                  <a:cubicBezTo>
                    <a:pt x="4931" y="29"/>
                    <a:pt x="4931" y="29"/>
                    <a:pt x="4931" y="29"/>
                  </a:cubicBezTo>
                  <a:cubicBezTo>
                    <a:pt x="4931" y="45"/>
                    <a:pt x="4918" y="58"/>
                    <a:pt x="4902" y="58"/>
                  </a:cubicBezTo>
                  <a:cubicBezTo>
                    <a:pt x="4902" y="58"/>
                    <a:pt x="4902" y="58"/>
                    <a:pt x="4902" y="58"/>
                  </a:cubicBezTo>
                  <a:cubicBezTo>
                    <a:pt x="4886" y="58"/>
                    <a:pt x="4873" y="45"/>
                    <a:pt x="4873" y="29"/>
                  </a:cubicBezTo>
                  <a:close/>
                  <a:moveTo>
                    <a:pt x="4698" y="29"/>
                  </a:moveTo>
                  <a:cubicBezTo>
                    <a:pt x="4698" y="13"/>
                    <a:pt x="4712" y="0"/>
                    <a:pt x="4728" y="0"/>
                  </a:cubicBezTo>
                  <a:cubicBezTo>
                    <a:pt x="4728" y="0"/>
                    <a:pt x="4728" y="0"/>
                    <a:pt x="4728" y="0"/>
                  </a:cubicBezTo>
                  <a:cubicBezTo>
                    <a:pt x="4744" y="0"/>
                    <a:pt x="4757" y="13"/>
                    <a:pt x="4757" y="29"/>
                  </a:cubicBezTo>
                  <a:cubicBezTo>
                    <a:pt x="4757" y="29"/>
                    <a:pt x="4757" y="29"/>
                    <a:pt x="4757" y="29"/>
                  </a:cubicBezTo>
                  <a:cubicBezTo>
                    <a:pt x="4757" y="45"/>
                    <a:pt x="4744" y="58"/>
                    <a:pt x="4728" y="58"/>
                  </a:cubicBezTo>
                  <a:cubicBezTo>
                    <a:pt x="4728" y="58"/>
                    <a:pt x="4728" y="58"/>
                    <a:pt x="4728" y="58"/>
                  </a:cubicBezTo>
                  <a:cubicBezTo>
                    <a:pt x="4712" y="58"/>
                    <a:pt x="4698" y="45"/>
                    <a:pt x="4698" y="29"/>
                  </a:cubicBezTo>
                  <a:close/>
                  <a:moveTo>
                    <a:pt x="4524" y="29"/>
                  </a:moveTo>
                  <a:cubicBezTo>
                    <a:pt x="4524" y="13"/>
                    <a:pt x="4538" y="0"/>
                    <a:pt x="4554" y="0"/>
                  </a:cubicBezTo>
                  <a:cubicBezTo>
                    <a:pt x="4554" y="0"/>
                    <a:pt x="4554" y="0"/>
                    <a:pt x="4554" y="0"/>
                  </a:cubicBezTo>
                  <a:cubicBezTo>
                    <a:pt x="4570" y="0"/>
                    <a:pt x="4583" y="13"/>
                    <a:pt x="4583" y="29"/>
                  </a:cubicBezTo>
                  <a:cubicBezTo>
                    <a:pt x="4583" y="29"/>
                    <a:pt x="4583" y="29"/>
                    <a:pt x="4583" y="29"/>
                  </a:cubicBezTo>
                  <a:cubicBezTo>
                    <a:pt x="4583" y="45"/>
                    <a:pt x="4570" y="58"/>
                    <a:pt x="4554" y="58"/>
                  </a:cubicBezTo>
                  <a:cubicBezTo>
                    <a:pt x="4554" y="58"/>
                    <a:pt x="4554" y="58"/>
                    <a:pt x="4554" y="58"/>
                  </a:cubicBezTo>
                  <a:cubicBezTo>
                    <a:pt x="4538" y="58"/>
                    <a:pt x="4524" y="45"/>
                    <a:pt x="4524" y="29"/>
                  </a:cubicBezTo>
                  <a:close/>
                  <a:moveTo>
                    <a:pt x="4350" y="29"/>
                  </a:moveTo>
                  <a:cubicBezTo>
                    <a:pt x="4350" y="13"/>
                    <a:pt x="4364" y="0"/>
                    <a:pt x="4380" y="0"/>
                  </a:cubicBezTo>
                  <a:cubicBezTo>
                    <a:pt x="4380" y="0"/>
                    <a:pt x="4380" y="0"/>
                    <a:pt x="4380" y="0"/>
                  </a:cubicBezTo>
                  <a:cubicBezTo>
                    <a:pt x="4396" y="0"/>
                    <a:pt x="4409" y="13"/>
                    <a:pt x="4409" y="29"/>
                  </a:cubicBezTo>
                  <a:cubicBezTo>
                    <a:pt x="4409" y="29"/>
                    <a:pt x="4409" y="29"/>
                    <a:pt x="4409" y="29"/>
                  </a:cubicBezTo>
                  <a:cubicBezTo>
                    <a:pt x="4409" y="45"/>
                    <a:pt x="4396" y="58"/>
                    <a:pt x="4380" y="58"/>
                  </a:cubicBezTo>
                  <a:cubicBezTo>
                    <a:pt x="4380" y="58"/>
                    <a:pt x="4380" y="58"/>
                    <a:pt x="4380" y="58"/>
                  </a:cubicBezTo>
                  <a:cubicBezTo>
                    <a:pt x="4364" y="58"/>
                    <a:pt x="4350" y="45"/>
                    <a:pt x="4350" y="29"/>
                  </a:cubicBezTo>
                  <a:close/>
                  <a:moveTo>
                    <a:pt x="4176" y="29"/>
                  </a:moveTo>
                  <a:cubicBezTo>
                    <a:pt x="4176" y="13"/>
                    <a:pt x="4190" y="0"/>
                    <a:pt x="4206" y="0"/>
                  </a:cubicBezTo>
                  <a:cubicBezTo>
                    <a:pt x="4206" y="0"/>
                    <a:pt x="4206" y="0"/>
                    <a:pt x="4206" y="0"/>
                  </a:cubicBezTo>
                  <a:cubicBezTo>
                    <a:pt x="4222" y="0"/>
                    <a:pt x="4235" y="13"/>
                    <a:pt x="4235" y="29"/>
                  </a:cubicBezTo>
                  <a:cubicBezTo>
                    <a:pt x="4235" y="29"/>
                    <a:pt x="4235" y="29"/>
                    <a:pt x="4235" y="29"/>
                  </a:cubicBezTo>
                  <a:cubicBezTo>
                    <a:pt x="4235" y="45"/>
                    <a:pt x="4222" y="58"/>
                    <a:pt x="4206" y="58"/>
                  </a:cubicBezTo>
                  <a:cubicBezTo>
                    <a:pt x="4206" y="58"/>
                    <a:pt x="4206" y="58"/>
                    <a:pt x="4206" y="58"/>
                  </a:cubicBezTo>
                  <a:cubicBezTo>
                    <a:pt x="4190" y="58"/>
                    <a:pt x="4176" y="45"/>
                    <a:pt x="4176" y="29"/>
                  </a:cubicBezTo>
                  <a:close/>
                  <a:moveTo>
                    <a:pt x="4002" y="29"/>
                  </a:moveTo>
                  <a:cubicBezTo>
                    <a:pt x="4002" y="13"/>
                    <a:pt x="4016" y="0"/>
                    <a:pt x="4032" y="0"/>
                  </a:cubicBezTo>
                  <a:cubicBezTo>
                    <a:pt x="4032" y="0"/>
                    <a:pt x="4032" y="0"/>
                    <a:pt x="4032" y="0"/>
                  </a:cubicBezTo>
                  <a:cubicBezTo>
                    <a:pt x="4048" y="0"/>
                    <a:pt x="4060" y="13"/>
                    <a:pt x="4060" y="29"/>
                  </a:cubicBezTo>
                  <a:cubicBezTo>
                    <a:pt x="4060" y="29"/>
                    <a:pt x="4060" y="29"/>
                    <a:pt x="4060" y="29"/>
                  </a:cubicBezTo>
                  <a:cubicBezTo>
                    <a:pt x="4060" y="45"/>
                    <a:pt x="4048" y="58"/>
                    <a:pt x="4032" y="58"/>
                  </a:cubicBezTo>
                  <a:cubicBezTo>
                    <a:pt x="4032" y="58"/>
                    <a:pt x="4032" y="58"/>
                    <a:pt x="4032" y="58"/>
                  </a:cubicBezTo>
                  <a:cubicBezTo>
                    <a:pt x="4016" y="58"/>
                    <a:pt x="4002" y="45"/>
                    <a:pt x="4002" y="29"/>
                  </a:cubicBezTo>
                  <a:close/>
                  <a:moveTo>
                    <a:pt x="8702" y="29"/>
                  </a:moveTo>
                  <a:cubicBezTo>
                    <a:pt x="8702" y="13"/>
                    <a:pt x="8714" y="0"/>
                    <a:pt x="8731" y="0"/>
                  </a:cubicBezTo>
                  <a:cubicBezTo>
                    <a:pt x="8731" y="0"/>
                    <a:pt x="8731" y="0"/>
                    <a:pt x="8731" y="0"/>
                  </a:cubicBezTo>
                  <a:cubicBezTo>
                    <a:pt x="8747" y="0"/>
                    <a:pt x="8760" y="13"/>
                    <a:pt x="8760" y="29"/>
                  </a:cubicBezTo>
                  <a:cubicBezTo>
                    <a:pt x="8760" y="29"/>
                    <a:pt x="8760" y="29"/>
                    <a:pt x="8760" y="29"/>
                  </a:cubicBezTo>
                  <a:cubicBezTo>
                    <a:pt x="8760" y="45"/>
                    <a:pt x="8747" y="58"/>
                    <a:pt x="8731" y="58"/>
                  </a:cubicBezTo>
                  <a:cubicBezTo>
                    <a:pt x="8731" y="58"/>
                    <a:pt x="8731" y="58"/>
                    <a:pt x="8731" y="58"/>
                  </a:cubicBezTo>
                  <a:cubicBezTo>
                    <a:pt x="8714" y="58"/>
                    <a:pt x="8702" y="45"/>
                    <a:pt x="8702" y="29"/>
                  </a:cubicBezTo>
                  <a:close/>
                  <a:moveTo>
                    <a:pt x="8528" y="29"/>
                  </a:moveTo>
                  <a:cubicBezTo>
                    <a:pt x="8528" y="13"/>
                    <a:pt x="8540" y="0"/>
                    <a:pt x="8556" y="0"/>
                  </a:cubicBezTo>
                  <a:cubicBezTo>
                    <a:pt x="8556" y="0"/>
                    <a:pt x="8556" y="0"/>
                    <a:pt x="8556" y="0"/>
                  </a:cubicBezTo>
                  <a:cubicBezTo>
                    <a:pt x="8572" y="0"/>
                    <a:pt x="8586" y="13"/>
                    <a:pt x="8586" y="29"/>
                  </a:cubicBezTo>
                  <a:cubicBezTo>
                    <a:pt x="8586" y="29"/>
                    <a:pt x="8586" y="29"/>
                    <a:pt x="8586" y="29"/>
                  </a:cubicBezTo>
                  <a:cubicBezTo>
                    <a:pt x="8586" y="45"/>
                    <a:pt x="8572" y="58"/>
                    <a:pt x="8556" y="58"/>
                  </a:cubicBezTo>
                  <a:cubicBezTo>
                    <a:pt x="8556" y="58"/>
                    <a:pt x="8556" y="58"/>
                    <a:pt x="8556" y="58"/>
                  </a:cubicBezTo>
                  <a:cubicBezTo>
                    <a:pt x="8540" y="58"/>
                    <a:pt x="8528" y="45"/>
                    <a:pt x="8528" y="29"/>
                  </a:cubicBezTo>
                  <a:close/>
                  <a:moveTo>
                    <a:pt x="8354" y="29"/>
                  </a:moveTo>
                  <a:cubicBezTo>
                    <a:pt x="8354" y="13"/>
                    <a:pt x="8366" y="0"/>
                    <a:pt x="8382" y="0"/>
                  </a:cubicBezTo>
                  <a:cubicBezTo>
                    <a:pt x="8382" y="0"/>
                    <a:pt x="8382" y="0"/>
                    <a:pt x="8382" y="0"/>
                  </a:cubicBezTo>
                  <a:cubicBezTo>
                    <a:pt x="8398" y="0"/>
                    <a:pt x="8412" y="13"/>
                    <a:pt x="8412" y="29"/>
                  </a:cubicBezTo>
                  <a:cubicBezTo>
                    <a:pt x="8412" y="29"/>
                    <a:pt x="8412" y="29"/>
                    <a:pt x="8412" y="29"/>
                  </a:cubicBezTo>
                  <a:cubicBezTo>
                    <a:pt x="8412" y="45"/>
                    <a:pt x="8398" y="58"/>
                    <a:pt x="8382" y="58"/>
                  </a:cubicBezTo>
                  <a:cubicBezTo>
                    <a:pt x="8382" y="58"/>
                    <a:pt x="8382" y="58"/>
                    <a:pt x="8382" y="58"/>
                  </a:cubicBezTo>
                  <a:cubicBezTo>
                    <a:pt x="8366" y="58"/>
                    <a:pt x="8354" y="45"/>
                    <a:pt x="8354" y="29"/>
                  </a:cubicBezTo>
                  <a:close/>
                  <a:moveTo>
                    <a:pt x="8179" y="29"/>
                  </a:moveTo>
                  <a:cubicBezTo>
                    <a:pt x="8179" y="13"/>
                    <a:pt x="8192" y="0"/>
                    <a:pt x="8208" y="0"/>
                  </a:cubicBezTo>
                  <a:cubicBezTo>
                    <a:pt x="8208" y="0"/>
                    <a:pt x="8208" y="0"/>
                    <a:pt x="8208" y="0"/>
                  </a:cubicBezTo>
                  <a:cubicBezTo>
                    <a:pt x="8224" y="0"/>
                    <a:pt x="8238" y="13"/>
                    <a:pt x="8238" y="29"/>
                  </a:cubicBezTo>
                  <a:cubicBezTo>
                    <a:pt x="8238" y="29"/>
                    <a:pt x="8238" y="29"/>
                    <a:pt x="8238" y="29"/>
                  </a:cubicBezTo>
                  <a:cubicBezTo>
                    <a:pt x="8238" y="45"/>
                    <a:pt x="8224" y="58"/>
                    <a:pt x="8208" y="58"/>
                  </a:cubicBezTo>
                  <a:cubicBezTo>
                    <a:pt x="8208" y="58"/>
                    <a:pt x="8208" y="58"/>
                    <a:pt x="8208" y="58"/>
                  </a:cubicBezTo>
                  <a:cubicBezTo>
                    <a:pt x="8192" y="58"/>
                    <a:pt x="8179" y="45"/>
                    <a:pt x="8179" y="29"/>
                  </a:cubicBezTo>
                  <a:close/>
                  <a:moveTo>
                    <a:pt x="8005" y="29"/>
                  </a:moveTo>
                  <a:cubicBezTo>
                    <a:pt x="8005" y="13"/>
                    <a:pt x="8018" y="0"/>
                    <a:pt x="8034" y="0"/>
                  </a:cubicBezTo>
                  <a:cubicBezTo>
                    <a:pt x="8034" y="0"/>
                    <a:pt x="8034" y="0"/>
                    <a:pt x="8034" y="0"/>
                  </a:cubicBezTo>
                  <a:cubicBezTo>
                    <a:pt x="8050" y="0"/>
                    <a:pt x="8064" y="13"/>
                    <a:pt x="8064" y="29"/>
                  </a:cubicBezTo>
                  <a:cubicBezTo>
                    <a:pt x="8064" y="29"/>
                    <a:pt x="8064" y="29"/>
                    <a:pt x="8064" y="29"/>
                  </a:cubicBezTo>
                  <a:cubicBezTo>
                    <a:pt x="8064" y="45"/>
                    <a:pt x="8050" y="58"/>
                    <a:pt x="8034" y="58"/>
                  </a:cubicBezTo>
                  <a:cubicBezTo>
                    <a:pt x="8034" y="58"/>
                    <a:pt x="8034" y="58"/>
                    <a:pt x="8034" y="58"/>
                  </a:cubicBezTo>
                  <a:cubicBezTo>
                    <a:pt x="8018" y="58"/>
                    <a:pt x="8005" y="45"/>
                    <a:pt x="8005" y="29"/>
                  </a:cubicBezTo>
                  <a:close/>
                  <a:moveTo>
                    <a:pt x="7831" y="29"/>
                  </a:moveTo>
                  <a:cubicBezTo>
                    <a:pt x="7831" y="13"/>
                    <a:pt x="7844" y="0"/>
                    <a:pt x="7860" y="0"/>
                  </a:cubicBezTo>
                  <a:cubicBezTo>
                    <a:pt x="7860" y="0"/>
                    <a:pt x="7860" y="0"/>
                    <a:pt x="7860" y="0"/>
                  </a:cubicBezTo>
                  <a:cubicBezTo>
                    <a:pt x="7876" y="0"/>
                    <a:pt x="7890" y="13"/>
                    <a:pt x="7890" y="29"/>
                  </a:cubicBezTo>
                  <a:cubicBezTo>
                    <a:pt x="7890" y="29"/>
                    <a:pt x="7890" y="29"/>
                    <a:pt x="7890" y="29"/>
                  </a:cubicBezTo>
                  <a:cubicBezTo>
                    <a:pt x="7890" y="45"/>
                    <a:pt x="7876" y="58"/>
                    <a:pt x="7860" y="58"/>
                  </a:cubicBezTo>
                  <a:cubicBezTo>
                    <a:pt x="7860" y="58"/>
                    <a:pt x="7860" y="58"/>
                    <a:pt x="7860" y="58"/>
                  </a:cubicBezTo>
                  <a:cubicBezTo>
                    <a:pt x="7844" y="58"/>
                    <a:pt x="7831" y="45"/>
                    <a:pt x="7831" y="29"/>
                  </a:cubicBezTo>
                  <a:close/>
                  <a:moveTo>
                    <a:pt x="7657" y="29"/>
                  </a:moveTo>
                  <a:cubicBezTo>
                    <a:pt x="7657" y="13"/>
                    <a:pt x="7670" y="0"/>
                    <a:pt x="7686" y="0"/>
                  </a:cubicBezTo>
                  <a:cubicBezTo>
                    <a:pt x="7686" y="0"/>
                    <a:pt x="7686" y="0"/>
                    <a:pt x="7686" y="0"/>
                  </a:cubicBezTo>
                  <a:cubicBezTo>
                    <a:pt x="7702" y="0"/>
                    <a:pt x="7716" y="13"/>
                    <a:pt x="7716" y="29"/>
                  </a:cubicBezTo>
                  <a:cubicBezTo>
                    <a:pt x="7716" y="29"/>
                    <a:pt x="7716" y="29"/>
                    <a:pt x="7716" y="29"/>
                  </a:cubicBezTo>
                  <a:cubicBezTo>
                    <a:pt x="7716" y="45"/>
                    <a:pt x="7702" y="58"/>
                    <a:pt x="7686" y="58"/>
                  </a:cubicBezTo>
                  <a:cubicBezTo>
                    <a:pt x="7686" y="58"/>
                    <a:pt x="7686" y="58"/>
                    <a:pt x="7686" y="58"/>
                  </a:cubicBezTo>
                  <a:cubicBezTo>
                    <a:pt x="7670" y="58"/>
                    <a:pt x="7657" y="45"/>
                    <a:pt x="7657" y="29"/>
                  </a:cubicBezTo>
                  <a:close/>
                  <a:moveTo>
                    <a:pt x="7483" y="29"/>
                  </a:moveTo>
                  <a:cubicBezTo>
                    <a:pt x="7483" y="13"/>
                    <a:pt x="7496" y="0"/>
                    <a:pt x="7512" y="0"/>
                  </a:cubicBezTo>
                  <a:cubicBezTo>
                    <a:pt x="7512" y="0"/>
                    <a:pt x="7512" y="0"/>
                    <a:pt x="7512" y="0"/>
                  </a:cubicBezTo>
                  <a:cubicBezTo>
                    <a:pt x="7528" y="0"/>
                    <a:pt x="7542" y="13"/>
                    <a:pt x="7542" y="29"/>
                  </a:cubicBezTo>
                  <a:cubicBezTo>
                    <a:pt x="7542" y="29"/>
                    <a:pt x="7542" y="29"/>
                    <a:pt x="7542" y="29"/>
                  </a:cubicBezTo>
                  <a:cubicBezTo>
                    <a:pt x="7542" y="45"/>
                    <a:pt x="7528" y="58"/>
                    <a:pt x="7512" y="58"/>
                  </a:cubicBezTo>
                  <a:cubicBezTo>
                    <a:pt x="7512" y="58"/>
                    <a:pt x="7512" y="58"/>
                    <a:pt x="7512" y="58"/>
                  </a:cubicBezTo>
                  <a:cubicBezTo>
                    <a:pt x="7496" y="58"/>
                    <a:pt x="7483" y="45"/>
                    <a:pt x="7483" y="29"/>
                  </a:cubicBezTo>
                  <a:close/>
                  <a:moveTo>
                    <a:pt x="7309" y="29"/>
                  </a:moveTo>
                  <a:cubicBezTo>
                    <a:pt x="7309" y="13"/>
                    <a:pt x="7322" y="0"/>
                    <a:pt x="7338" y="0"/>
                  </a:cubicBezTo>
                  <a:cubicBezTo>
                    <a:pt x="7338" y="0"/>
                    <a:pt x="7338" y="0"/>
                    <a:pt x="7338" y="0"/>
                  </a:cubicBezTo>
                  <a:cubicBezTo>
                    <a:pt x="7354" y="0"/>
                    <a:pt x="7367" y="13"/>
                    <a:pt x="7367" y="29"/>
                  </a:cubicBezTo>
                  <a:cubicBezTo>
                    <a:pt x="7367" y="29"/>
                    <a:pt x="7367" y="29"/>
                    <a:pt x="7367" y="29"/>
                  </a:cubicBezTo>
                  <a:cubicBezTo>
                    <a:pt x="7367" y="45"/>
                    <a:pt x="7354" y="58"/>
                    <a:pt x="7338" y="58"/>
                  </a:cubicBezTo>
                  <a:cubicBezTo>
                    <a:pt x="7338" y="58"/>
                    <a:pt x="7338" y="58"/>
                    <a:pt x="7338" y="58"/>
                  </a:cubicBezTo>
                  <a:cubicBezTo>
                    <a:pt x="7322" y="58"/>
                    <a:pt x="7309" y="45"/>
                    <a:pt x="7309" y="29"/>
                  </a:cubicBezTo>
                  <a:close/>
                  <a:moveTo>
                    <a:pt x="7135" y="29"/>
                  </a:moveTo>
                  <a:cubicBezTo>
                    <a:pt x="7135" y="13"/>
                    <a:pt x="7148" y="0"/>
                    <a:pt x="7164" y="0"/>
                  </a:cubicBezTo>
                  <a:cubicBezTo>
                    <a:pt x="7164" y="0"/>
                    <a:pt x="7164" y="0"/>
                    <a:pt x="7164" y="0"/>
                  </a:cubicBezTo>
                  <a:cubicBezTo>
                    <a:pt x="7180" y="0"/>
                    <a:pt x="7193" y="13"/>
                    <a:pt x="7193" y="29"/>
                  </a:cubicBezTo>
                  <a:cubicBezTo>
                    <a:pt x="7193" y="29"/>
                    <a:pt x="7193" y="29"/>
                    <a:pt x="7193" y="29"/>
                  </a:cubicBezTo>
                  <a:cubicBezTo>
                    <a:pt x="7193" y="45"/>
                    <a:pt x="7180" y="58"/>
                    <a:pt x="7164" y="58"/>
                  </a:cubicBezTo>
                  <a:cubicBezTo>
                    <a:pt x="7164" y="58"/>
                    <a:pt x="7164" y="58"/>
                    <a:pt x="7164" y="58"/>
                  </a:cubicBezTo>
                  <a:cubicBezTo>
                    <a:pt x="7148" y="58"/>
                    <a:pt x="7135" y="45"/>
                    <a:pt x="7135" y="29"/>
                  </a:cubicBezTo>
                  <a:close/>
                  <a:moveTo>
                    <a:pt x="6961" y="29"/>
                  </a:moveTo>
                  <a:cubicBezTo>
                    <a:pt x="6961" y="13"/>
                    <a:pt x="6974" y="0"/>
                    <a:pt x="6990" y="0"/>
                  </a:cubicBezTo>
                  <a:cubicBezTo>
                    <a:pt x="6990" y="0"/>
                    <a:pt x="6990" y="0"/>
                    <a:pt x="6990" y="0"/>
                  </a:cubicBezTo>
                  <a:cubicBezTo>
                    <a:pt x="7006" y="0"/>
                    <a:pt x="7019" y="13"/>
                    <a:pt x="7019" y="29"/>
                  </a:cubicBezTo>
                  <a:cubicBezTo>
                    <a:pt x="7019" y="29"/>
                    <a:pt x="7019" y="29"/>
                    <a:pt x="7019" y="29"/>
                  </a:cubicBezTo>
                  <a:cubicBezTo>
                    <a:pt x="7019" y="45"/>
                    <a:pt x="7006" y="58"/>
                    <a:pt x="6990" y="58"/>
                  </a:cubicBezTo>
                  <a:cubicBezTo>
                    <a:pt x="6990" y="58"/>
                    <a:pt x="6990" y="58"/>
                    <a:pt x="6990" y="58"/>
                  </a:cubicBezTo>
                  <a:cubicBezTo>
                    <a:pt x="6974" y="58"/>
                    <a:pt x="6961" y="45"/>
                    <a:pt x="6961" y="29"/>
                  </a:cubicBezTo>
                  <a:close/>
                  <a:moveTo>
                    <a:pt x="6787" y="29"/>
                  </a:moveTo>
                  <a:cubicBezTo>
                    <a:pt x="6787" y="13"/>
                    <a:pt x="6800" y="0"/>
                    <a:pt x="6816" y="0"/>
                  </a:cubicBezTo>
                  <a:cubicBezTo>
                    <a:pt x="6816" y="0"/>
                    <a:pt x="6816" y="0"/>
                    <a:pt x="6816" y="0"/>
                  </a:cubicBezTo>
                  <a:cubicBezTo>
                    <a:pt x="6832" y="0"/>
                    <a:pt x="6845" y="13"/>
                    <a:pt x="6845" y="29"/>
                  </a:cubicBezTo>
                  <a:cubicBezTo>
                    <a:pt x="6845" y="29"/>
                    <a:pt x="6845" y="29"/>
                    <a:pt x="6845" y="29"/>
                  </a:cubicBezTo>
                  <a:cubicBezTo>
                    <a:pt x="6845" y="45"/>
                    <a:pt x="6832" y="58"/>
                    <a:pt x="6816" y="58"/>
                  </a:cubicBezTo>
                  <a:cubicBezTo>
                    <a:pt x="6816" y="58"/>
                    <a:pt x="6816" y="58"/>
                    <a:pt x="6816" y="58"/>
                  </a:cubicBezTo>
                  <a:cubicBezTo>
                    <a:pt x="6800" y="58"/>
                    <a:pt x="6787" y="45"/>
                    <a:pt x="6787" y="29"/>
                  </a:cubicBezTo>
                  <a:close/>
                  <a:moveTo>
                    <a:pt x="6613" y="29"/>
                  </a:moveTo>
                  <a:cubicBezTo>
                    <a:pt x="6613" y="13"/>
                    <a:pt x="6626" y="0"/>
                    <a:pt x="6642" y="0"/>
                  </a:cubicBezTo>
                  <a:cubicBezTo>
                    <a:pt x="6642" y="0"/>
                    <a:pt x="6642" y="0"/>
                    <a:pt x="6642" y="0"/>
                  </a:cubicBezTo>
                  <a:cubicBezTo>
                    <a:pt x="6658" y="0"/>
                    <a:pt x="6671" y="13"/>
                    <a:pt x="6671" y="29"/>
                  </a:cubicBezTo>
                  <a:cubicBezTo>
                    <a:pt x="6671" y="29"/>
                    <a:pt x="6671" y="29"/>
                    <a:pt x="6671" y="29"/>
                  </a:cubicBezTo>
                  <a:cubicBezTo>
                    <a:pt x="6671" y="45"/>
                    <a:pt x="6658" y="58"/>
                    <a:pt x="6642" y="58"/>
                  </a:cubicBezTo>
                  <a:cubicBezTo>
                    <a:pt x="6642" y="58"/>
                    <a:pt x="6642" y="58"/>
                    <a:pt x="6642" y="58"/>
                  </a:cubicBezTo>
                  <a:cubicBezTo>
                    <a:pt x="6626" y="58"/>
                    <a:pt x="6613" y="45"/>
                    <a:pt x="6613" y="29"/>
                  </a:cubicBezTo>
                  <a:close/>
                  <a:moveTo>
                    <a:pt x="10790" y="29"/>
                  </a:moveTo>
                  <a:cubicBezTo>
                    <a:pt x="10790" y="13"/>
                    <a:pt x="10803" y="0"/>
                    <a:pt x="10819" y="0"/>
                  </a:cubicBezTo>
                  <a:cubicBezTo>
                    <a:pt x="10819" y="0"/>
                    <a:pt x="10819" y="0"/>
                    <a:pt x="10819" y="0"/>
                  </a:cubicBezTo>
                  <a:cubicBezTo>
                    <a:pt x="10835" y="0"/>
                    <a:pt x="10848" y="13"/>
                    <a:pt x="10848" y="29"/>
                  </a:cubicBezTo>
                  <a:cubicBezTo>
                    <a:pt x="10848" y="29"/>
                    <a:pt x="10848" y="29"/>
                    <a:pt x="10848" y="29"/>
                  </a:cubicBezTo>
                  <a:cubicBezTo>
                    <a:pt x="10848" y="45"/>
                    <a:pt x="10835" y="58"/>
                    <a:pt x="10819" y="58"/>
                  </a:cubicBezTo>
                  <a:cubicBezTo>
                    <a:pt x="10819" y="58"/>
                    <a:pt x="10819" y="58"/>
                    <a:pt x="10819" y="58"/>
                  </a:cubicBezTo>
                  <a:cubicBezTo>
                    <a:pt x="10803" y="58"/>
                    <a:pt x="10790" y="45"/>
                    <a:pt x="10790" y="29"/>
                  </a:cubicBezTo>
                  <a:close/>
                  <a:moveTo>
                    <a:pt x="10616" y="29"/>
                  </a:moveTo>
                  <a:cubicBezTo>
                    <a:pt x="10616" y="13"/>
                    <a:pt x="10629" y="0"/>
                    <a:pt x="10645" y="0"/>
                  </a:cubicBezTo>
                  <a:cubicBezTo>
                    <a:pt x="10645" y="0"/>
                    <a:pt x="10645" y="0"/>
                    <a:pt x="10645" y="0"/>
                  </a:cubicBezTo>
                  <a:cubicBezTo>
                    <a:pt x="10661" y="0"/>
                    <a:pt x="10674" y="13"/>
                    <a:pt x="10674" y="29"/>
                  </a:cubicBezTo>
                  <a:cubicBezTo>
                    <a:pt x="10674" y="29"/>
                    <a:pt x="10674" y="29"/>
                    <a:pt x="10674" y="29"/>
                  </a:cubicBezTo>
                  <a:cubicBezTo>
                    <a:pt x="10674" y="45"/>
                    <a:pt x="10661" y="58"/>
                    <a:pt x="10645" y="58"/>
                  </a:cubicBezTo>
                  <a:cubicBezTo>
                    <a:pt x="10645" y="58"/>
                    <a:pt x="10645" y="58"/>
                    <a:pt x="10645" y="58"/>
                  </a:cubicBezTo>
                  <a:cubicBezTo>
                    <a:pt x="10629" y="58"/>
                    <a:pt x="10616" y="45"/>
                    <a:pt x="10616" y="29"/>
                  </a:cubicBezTo>
                  <a:close/>
                  <a:moveTo>
                    <a:pt x="10442" y="29"/>
                  </a:moveTo>
                  <a:cubicBezTo>
                    <a:pt x="10442" y="13"/>
                    <a:pt x="10455" y="0"/>
                    <a:pt x="10471" y="0"/>
                  </a:cubicBezTo>
                  <a:cubicBezTo>
                    <a:pt x="10471" y="0"/>
                    <a:pt x="10471" y="0"/>
                    <a:pt x="10471" y="0"/>
                  </a:cubicBezTo>
                  <a:cubicBezTo>
                    <a:pt x="10487" y="0"/>
                    <a:pt x="10500" y="13"/>
                    <a:pt x="10500" y="29"/>
                  </a:cubicBezTo>
                  <a:cubicBezTo>
                    <a:pt x="10500" y="29"/>
                    <a:pt x="10500" y="29"/>
                    <a:pt x="10500" y="29"/>
                  </a:cubicBezTo>
                  <a:cubicBezTo>
                    <a:pt x="10500" y="45"/>
                    <a:pt x="10487" y="58"/>
                    <a:pt x="10471" y="58"/>
                  </a:cubicBezTo>
                  <a:cubicBezTo>
                    <a:pt x="10471" y="58"/>
                    <a:pt x="10471" y="58"/>
                    <a:pt x="10471" y="58"/>
                  </a:cubicBezTo>
                  <a:cubicBezTo>
                    <a:pt x="10455" y="58"/>
                    <a:pt x="10442" y="45"/>
                    <a:pt x="10442" y="29"/>
                  </a:cubicBezTo>
                  <a:close/>
                  <a:moveTo>
                    <a:pt x="10268" y="29"/>
                  </a:moveTo>
                  <a:cubicBezTo>
                    <a:pt x="10268" y="13"/>
                    <a:pt x="10281" y="0"/>
                    <a:pt x="10297" y="0"/>
                  </a:cubicBezTo>
                  <a:cubicBezTo>
                    <a:pt x="10297" y="0"/>
                    <a:pt x="10297" y="0"/>
                    <a:pt x="10297" y="0"/>
                  </a:cubicBezTo>
                  <a:cubicBezTo>
                    <a:pt x="10313" y="0"/>
                    <a:pt x="10326" y="13"/>
                    <a:pt x="10326" y="29"/>
                  </a:cubicBezTo>
                  <a:cubicBezTo>
                    <a:pt x="10326" y="29"/>
                    <a:pt x="10326" y="29"/>
                    <a:pt x="10326" y="29"/>
                  </a:cubicBezTo>
                  <a:cubicBezTo>
                    <a:pt x="10326" y="45"/>
                    <a:pt x="10313" y="58"/>
                    <a:pt x="10297" y="58"/>
                  </a:cubicBezTo>
                  <a:cubicBezTo>
                    <a:pt x="10297" y="58"/>
                    <a:pt x="10297" y="58"/>
                    <a:pt x="10297" y="58"/>
                  </a:cubicBezTo>
                  <a:cubicBezTo>
                    <a:pt x="10281" y="58"/>
                    <a:pt x="10268" y="45"/>
                    <a:pt x="10268" y="29"/>
                  </a:cubicBezTo>
                  <a:close/>
                  <a:moveTo>
                    <a:pt x="10094" y="29"/>
                  </a:moveTo>
                  <a:cubicBezTo>
                    <a:pt x="10094" y="13"/>
                    <a:pt x="10107" y="0"/>
                    <a:pt x="10123" y="0"/>
                  </a:cubicBezTo>
                  <a:cubicBezTo>
                    <a:pt x="10123" y="0"/>
                    <a:pt x="10123" y="0"/>
                    <a:pt x="10123" y="0"/>
                  </a:cubicBezTo>
                  <a:cubicBezTo>
                    <a:pt x="10139" y="0"/>
                    <a:pt x="10152" y="13"/>
                    <a:pt x="10152" y="29"/>
                  </a:cubicBezTo>
                  <a:cubicBezTo>
                    <a:pt x="10152" y="29"/>
                    <a:pt x="10152" y="29"/>
                    <a:pt x="10152" y="29"/>
                  </a:cubicBezTo>
                  <a:cubicBezTo>
                    <a:pt x="10152" y="45"/>
                    <a:pt x="10139" y="58"/>
                    <a:pt x="10123" y="58"/>
                  </a:cubicBezTo>
                  <a:cubicBezTo>
                    <a:pt x="10123" y="58"/>
                    <a:pt x="10123" y="58"/>
                    <a:pt x="10123" y="58"/>
                  </a:cubicBezTo>
                  <a:cubicBezTo>
                    <a:pt x="10107" y="58"/>
                    <a:pt x="10094" y="45"/>
                    <a:pt x="10094" y="29"/>
                  </a:cubicBezTo>
                  <a:close/>
                  <a:moveTo>
                    <a:pt x="9920" y="29"/>
                  </a:moveTo>
                  <a:cubicBezTo>
                    <a:pt x="9920" y="13"/>
                    <a:pt x="9933" y="0"/>
                    <a:pt x="9949" y="0"/>
                  </a:cubicBezTo>
                  <a:cubicBezTo>
                    <a:pt x="9949" y="0"/>
                    <a:pt x="9949" y="0"/>
                    <a:pt x="9949" y="0"/>
                  </a:cubicBezTo>
                  <a:cubicBezTo>
                    <a:pt x="9965" y="0"/>
                    <a:pt x="9978" y="13"/>
                    <a:pt x="9978" y="29"/>
                  </a:cubicBezTo>
                  <a:cubicBezTo>
                    <a:pt x="9978" y="29"/>
                    <a:pt x="9978" y="29"/>
                    <a:pt x="9978" y="29"/>
                  </a:cubicBezTo>
                  <a:cubicBezTo>
                    <a:pt x="9978" y="45"/>
                    <a:pt x="9965" y="58"/>
                    <a:pt x="9949" y="58"/>
                  </a:cubicBezTo>
                  <a:cubicBezTo>
                    <a:pt x="9949" y="58"/>
                    <a:pt x="9949" y="58"/>
                    <a:pt x="9949" y="58"/>
                  </a:cubicBezTo>
                  <a:cubicBezTo>
                    <a:pt x="9933" y="58"/>
                    <a:pt x="9920" y="45"/>
                    <a:pt x="9920" y="29"/>
                  </a:cubicBezTo>
                  <a:close/>
                  <a:moveTo>
                    <a:pt x="9746" y="29"/>
                  </a:moveTo>
                  <a:cubicBezTo>
                    <a:pt x="9746" y="13"/>
                    <a:pt x="9759" y="0"/>
                    <a:pt x="9775" y="0"/>
                  </a:cubicBezTo>
                  <a:cubicBezTo>
                    <a:pt x="9775" y="0"/>
                    <a:pt x="9775" y="0"/>
                    <a:pt x="9775" y="0"/>
                  </a:cubicBezTo>
                  <a:cubicBezTo>
                    <a:pt x="9791" y="0"/>
                    <a:pt x="9804" y="13"/>
                    <a:pt x="9804" y="29"/>
                  </a:cubicBezTo>
                  <a:cubicBezTo>
                    <a:pt x="9804" y="29"/>
                    <a:pt x="9804" y="29"/>
                    <a:pt x="9804" y="29"/>
                  </a:cubicBezTo>
                  <a:cubicBezTo>
                    <a:pt x="9804" y="45"/>
                    <a:pt x="9791" y="58"/>
                    <a:pt x="9775" y="58"/>
                  </a:cubicBezTo>
                  <a:cubicBezTo>
                    <a:pt x="9775" y="58"/>
                    <a:pt x="9775" y="58"/>
                    <a:pt x="9775" y="58"/>
                  </a:cubicBezTo>
                  <a:cubicBezTo>
                    <a:pt x="9759" y="58"/>
                    <a:pt x="9746" y="45"/>
                    <a:pt x="9746" y="29"/>
                  </a:cubicBezTo>
                  <a:close/>
                  <a:moveTo>
                    <a:pt x="9572" y="29"/>
                  </a:moveTo>
                  <a:cubicBezTo>
                    <a:pt x="9572" y="13"/>
                    <a:pt x="9585" y="0"/>
                    <a:pt x="9601" y="0"/>
                  </a:cubicBezTo>
                  <a:cubicBezTo>
                    <a:pt x="9601" y="0"/>
                    <a:pt x="9601" y="0"/>
                    <a:pt x="9601" y="0"/>
                  </a:cubicBezTo>
                  <a:cubicBezTo>
                    <a:pt x="9617" y="0"/>
                    <a:pt x="9630" y="13"/>
                    <a:pt x="9630" y="29"/>
                  </a:cubicBezTo>
                  <a:cubicBezTo>
                    <a:pt x="9630" y="29"/>
                    <a:pt x="9630" y="29"/>
                    <a:pt x="9630" y="29"/>
                  </a:cubicBezTo>
                  <a:cubicBezTo>
                    <a:pt x="9630" y="45"/>
                    <a:pt x="9617" y="58"/>
                    <a:pt x="9601" y="58"/>
                  </a:cubicBezTo>
                  <a:cubicBezTo>
                    <a:pt x="9601" y="58"/>
                    <a:pt x="9601" y="58"/>
                    <a:pt x="9601" y="58"/>
                  </a:cubicBezTo>
                  <a:cubicBezTo>
                    <a:pt x="9585" y="58"/>
                    <a:pt x="9572" y="45"/>
                    <a:pt x="9572" y="29"/>
                  </a:cubicBezTo>
                  <a:close/>
                  <a:moveTo>
                    <a:pt x="9398" y="29"/>
                  </a:moveTo>
                  <a:cubicBezTo>
                    <a:pt x="9398" y="13"/>
                    <a:pt x="9411" y="0"/>
                    <a:pt x="9427" y="0"/>
                  </a:cubicBezTo>
                  <a:cubicBezTo>
                    <a:pt x="9427" y="0"/>
                    <a:pt x="9427" y="0"/>
                    <a:pt x="9427" y="0"/>
                  </a:cubicBezTo>
                  <a:cubicBezTo>
                    <a:pt x="9443" y="0"/>
                    <a:pt x="9456" y="13"/>
                    <a:pt x="9456" y="29"/>
                  </a:cubicBezTo>
                  <a:cubicBezTo>
                    <a:pt x="9456" y="29"/>
                    <a:pt x="9456" y="29"/>
                    <a:pt x="9456" y="29"/>
                  </a:cubicBezTo>
                  <a:cubicBezTo>
                    <a:pt x="9456" y="45"/>
                    <a:pt x="9443" y="58"/>
                    <a:pt x="9427" y="58"/>
                  </a:cubicBezTo>
                  <a:cubicBezTo>
                    <a:pt x="9427" y="58"/>
                    <a:pt x="9427" y="58"/>
                    <a:pt x="9427" y="58"/>
                  </a:cubicBezTo>
                  <a:cubicBezTo>
                    <a:pt x="9411" y="58"/>
                    <a:pt x="9398" y="45"/>
                    <a:pt x="9398" y="29"/>
                  </a:cubicBezTo>
                  <a:close/>
                  <a:moveTo>
                    <a:pt x="9224" y="29"/>
                  </a:moveTo>
                  <a:cubicBezTo>
                    <a:pt x="9224" y="13"/>
                    <a:pt x="9237" y="0"/>
                    <a:pt x="9253" y="0"/>
                  </a:cubicBezTo>
                  <a:cubicBezTo>
                    <a:pt x="9253" y="0"/>
                    <a:pt x="9253" y="0"/>
                    <a:pt x="9253" y="0"/>
                  </a:cubicBezTo>
                  <a:cubicBezTo>
                    <a:pt x="9269" y="0"/>
                    <a:pt x="9282" y="13"/>
                    <a:pt x="9282" y="29"/>
                  </a:cubicBezTo>
                  <a:cubicBezTo>
                    <a:pt x="9282" y="29"/>
                    <a:pt x="9282" y="29"/>
                    <a:pt x="9282" y="29"/>
                  </a:cubicBezTo>
                  <a:cubicBezTo>
                    <a:pt x="9282" y="45"/>
                    <a:pt x="9269" y="58"/>
                    <a:pt x="9253" y="58"/>
                  </a:cubicBezTo>
                  <a:cubicBezTo>
                    <a:pt x="9253" y="58"/>
                    <a:pt x="9253" y="58"/>
                    <a:pt x="9253" y="58"/>
                  </a:cubicBezTo>
                  <a:cubicBezTo>
                    <a:pt x="9237" y="58"/>
                    <a:pt x="9224" y="45"/>
                    <a:pt x="9224" y="29"/>
                  </a:cubicBezTo>
                  <a:close/>
                  <a:moveTo>
                    <a:pt x="9050" y="29"/>
                  </a:moveTo>
                  <a:cubicBezTo>
                    <a:pt x="9050" y="13"/>
                    <a:pt x="9062" y="0"/>
                    <a:pt x="9079" y="0"/>
                  </a:cubicBezTo>
                  <a:cubicBezTo>
                    <a:pt x="9079" y="0"/>
                    <a:pt x="9079" y="0"/>
                    <a:pt x="9079" y="0"/>
                  </a:cubicBezTo>
                  <a:cubicBezTo>
                    <a:pt x="9095" y="0"/>
                    <a:pt x="9108" y="13"/>
                    <a:pt x="9108" y="29"/>
                  </a:cubicBezTo>
                  <a:cubicBezTo>
                    <a:pt x="9108" y="29"/>
                    <a:pt x="9108" y="29"/>
                    <a:pt x="9108" y="29"/>
                  </a:cubicBezTo>
                  <a:cubicBezTo>
                    <a:pt x="9108" y="45"/>
                    <a:pt x="9095" y="58"/>
                    <a:pt x="9079" y="58"/>
                  </a:cubicBezTo>
                  <a:cubicBezTo>
                    <a:pt x="9079" y="58"/>
                    <a:pt x="9079" y="58"/>
                    <a:pt x="9079" y="58"/>
                  </a:cubicBezTo>
                  <a:cubicBezTo>
                    <a:pt x="9062" y="58"/>
                    <a:pt x="9050" y="45"/>
                    <a:pt x="9050" y="29"/>
                  </a:cubicBezTo>
                  <a:close/>
                  <a:moveTo>
                    <a:pt x="8876" y="29"/>
                  </a:moveTo>
                  <a:cubicBezTo>
                    <a:pt x="8876" y="13"/>
                    <a:pt x="8888" y="0"/>
                    <a:pt x="8905" y="0"/>
                  </a:cubicBezTo>
                  <a:cubicBezTo>
                    <a:pt x="8905" y="0"/>
                    <a:pt x="8905" y="0"/>
                    <a:pt x="8905" y="0"/>
                  </a:cubicBezTo>
                  <a:cubicBezTo>
                    <a:pt x="8921" y="0"/>
                    <a:pt x="8934" y="13"/>
                    <a:pt x="8934" y="29"/>
                  </a:cubicBezTo>
                  <a:cubicBezTo>
                    <a:pt x="8934" y="29"/>
                    <a:pt x="8934" y="29"/>
                    <a:pt x="8934" y="29"/>
                  </a:cubicBezTo>
                  <a:cubicBezTo>
                    <a:pt x="8934" y="45"/>
                    <a:pt x="8921" y="58"/>
                    <a:pt x="8905" y="58"/>
                  </a:cubicBezTo>
                  <a:cubicBezTo>
                    <a:pt x="8905" y="58"/>
                    <a:pt x="8905" y="58"/>
                    <a:pt x="8905" y="58"/>
                  </a:cubicBezTo>
                  <a:cubicBezTo>
                    <a:pt x="8888" y="58"/>
                    <a:pt x="8876" y="45"/>
                    <a:pt x="8876" y="29"/>
                  </a:cubicBezTo>
                  <a:close/>
                  <a:moveTo>
                    <a:pt x="13052" y="29"/>
                  </a:moveTo>
                  <a:cubicBezTo>
                    <a:pt x="13052" y="13"/>
                    <a:pt x="13066" y="0"/>
                    <a:pt x="13082" y="0"/>
                  </a:cubicBezTo>
                  <a:cubicBezTo>
                    <a:pt x="13082" y="0"/>
                    <a:pt x="13082" y="0"/>
                    <a:pt x="13082" y="0"/>
                  </a:cubicBezTo>
                  <a:cubicBezTo>
                    <a:pt x="13098" y="0"/>
                    <a:pt x="13111" y="13"/>
                    <a:pt x="13111" y="29"/>
                  </a:cubicBezTo>
                  <a:cubicBezTo>
                    <a:pt x="13111" y="29"/>
                    <a:pt x="13111" y="29"/>
                    <a:pt x="13111" y="29"/>
                  </a:cubicBezTo>
                  <a:cubicBezTo>
                    <a:pt x="13111" y="45"/>
                    <a:pt x="13098" y="58"/>
                    <a:pt x="13082" y="58"/>
                  </a:cubicBezTo>
                  <a:cubicBezTo>
                    <a:pt x="13082" y="58"/>
                    <a:pt x="13082" y="58"/>
                    <a:pt x="13082" y="58"/>
                  </a:cubicBezTo>
                  <a:cubicBezTo>
                    <a:pt x="13066" y="58"/>
                    <a:pt x="13052" y="45"/>
                    <a:pt x="13052" y="29"/>
                  </a:cubicBezTo>
                  <a:close/>
                  <a:moveTo>
                    <a:pt x="12878" y="29"/>
                  </a:moveTo>
                  <a:cubicBezTo>
                    <a:pt x="12878" y="13"/>
                    <a:pt x="12892" y="0"/>
                    <a:pt x="12908" y="0"/>
                  </a:cubicBezTo>
                  <a:cubicBezTo>
                    <a:pt x="12908" y="0"/>
                    <a:pt x="12908" y="0"/>
                    <a:pt x="12908" y="0"/>
                  </a:cubicBezTo>
                  <a:cubicBezTo>
                    <a:pt x="12924" y="0"/>
                    <a:pt x="12937" y="13"/>
                    <a:pt x="12937" y="29"/>
                  </a:cubicBezTo>
                  <a:cubicBezTo>
                    <a:pt x="12937" y="29"/>
                    <a:pt x="12937" y="29"/>
                    <a:pt x="12937" y="29"/>
                  </a:cubicBezTo>
                  <a:cubicBezTo>
                    <a:pt x="12937" y="45"/>
                    <a:pt x="12924" y="58"/>
                    <a:pt x="12908" y="58"/>
                  </a:cubicBezTo>
                  <a:cubicBezTo>
                    <a:pt x="12908" y="58"/>
                    <a:pt x="12908" y="58"/>
                    <a:pt x="12908" y="58"/>
                  </a:cubicBezTo>
                  <a:cubicBezTo>
                    <a:pt x="12892" y="58"/>
                    <a:pt x="12878" y="45"/>
                    <a:pt x="12878" y="29"/>
                  </a:cubicBezTo>
                  <a:close/>
                  <a:moveTo>
                    <a:pt x="12704" y="29"/>
                  </a:moveTo>
                  <a:cubicBezTo>
                    <a:pt x="12704" y="13"/>
                    <a:pt x="12717" y="0"/>
                    <a:pt x="12734" y="0"/>
                  </a:cubicBezTo>
                  <a:cubicBezTo>
                    <a:pt x="12734" y="0"/>
                    <a:pt x="12734" y="0"/>
                    <a:pt x="12734" y="0"/>
                  </a:cubicBezTo>
                  <a:cubicBezTo>
                    <a:pt x="12750" y="0"/>
                    <a:pt x="12762" y="13"/>
                    <a:pt x="12762" y="29"/>
                  </a:cubicBezTo>
                  <a:cubicBezTo>
                    <a:pt x="12762" y="29"/>
                    <a:pt x="12762" y="29"/>
                    <a:pt x="12762" y="29"/>
                  </a:cubicBezTo>
                  <a:cubicBezTo>
                    <a:pt x="12762" y="45"/>
                    <a:pt x="12750" y="58"/>
                    <a:pt x="12734" y="58"/>
                  </a:cubicBezTo>
                  <a:cubicBezTo>
                    <a:pt x="12734" y="58"/>
                    <a:pt x="12734" y="58"/>
                    <a:pt x="12734" y="58"/>
                  </a:cubicBezTo>
                  <a:cubicBezTo>
                    <a:pt x="12717" y="58"/>
                    <a:pt x="12704" y="45"/>
                    <a:pt x="12704" y="29"/>
                  </a:cubicBezTo>
                  <a:close/>
                  <a:moveTo>
                    <a:pt x="12530" y="29"/>
                  </a:moveTo>
                  <a:cubicBezTo>
                    <a:pt x="12530" y="13"/>
                    <a:pt x="12544" y="0"/>
                    <a:pt x="12560" y="0"/>
                  </a:cubicBezTo>
                  <a:cubicBezTo>
                    <a:pt x="12560" y="0"/>
                    <a:pt x="12560" y="0"/>
                    <a:pt x="12560" y="0"/>
                  </a:cubicBezTo>
                  <a:cubicBezTo>
                    <a:pt x="12576" y="0"/>
                    <a:pt x="12588" y="13"/>
                    <a:pt x="12588" y="29"/>
                  </a:cubicBezTo>
                  <a:cubicBezTo>
                    <a:pt x="12588" y="29"/>
                    <a:pt x="12588" y="29"/>
                    <a:pt x="12588" y="29"/>
                  </a:cubicBezTo>
                  <a:cubicBezTo>
                    <a:pt x="12588" y="45"/>
                    <a:pt x="12576" y="58"/>
                    <a:pt x="12560" y="58"/>
                  </a:cubicBezTo>
                  <a:cubicBezTo>
                    <a:pt x="12560" y="58"/>
                    <a:pt x="12560" y="58"/>
                    <a:pt x="12560" y="58"/>
                  </a:cubicBezTo>
                  <a:cubicBezTo>
                    <a:pt x="12544" y="58"/>
                    <a:pt x="12530" y="45"/>
                    <a:pt x="12530" y="29"/>
                  </a:cubicBezTo>
                  <a:close/>
                  <a:moveTo>
                    <a:pt x="12356" y="29"/>
                  </a:moveTo>
                  <a:cubicBezTo>
                    <a:pt x="12356" y="13"/>
                    <a:pt x="12369" y="0"/>
                    <a:pt x="12386" y="0"/>
                  </a:cubicBezTo>
                  <a:cubicBezTo>
                    <a:pt x="12386" y="0"/>
                    <a:pt x="12386" y="0"/>
                    <a:pt x="12386" y="0"/>
                  </a:cubicBezTo>
                  <a:cubicBezTo>
                    <a:pt x="12402" y="0"/>
                    <a:pt x="12414" y="13"/>
                    <a:pt x="12414" y="29"/>
                  </a:cubicBezTo>
                  <a:cubicBezTo>
                    <a:pt x="12414" y="29"/>
                    <a:pt x="12414" y="29"/>
                    <a:pt x="12414" y="29"/>
                  </a:cubicBezTo>
                  <a:cubicBezTo>
                    <a:pt x="12414" y="45"/>
                    <a:pt x="12402" y="58"/>
                    <a:pt x="12386" y="58"/>
                  </a:cubicBezTo>
                  <a:cubicBezTo>
                    <a:pt x="12386" y="58"/>
                    <a:pt x="12386" y="58"/>
                    <a:pt x="12386" y="58"/>
                  </a:cubicBezTo>
                  <a:cubicBezTo>
                    <a:pt x="12369" y="58"/>
                    <a:pt x="12356" y="45"/>
                    <a:pt x="12356" y="29"/>
                  </a:cubicBezTo>
                  <a:close/>
                  <a:moveTo>
                    <a:pt x="12182" y="29"/>
                  </a:moveTo>
                  <a:cubicBezTo>
                    <a:pt x="12182" y="13"/>
                    <a:pt x="12195" y="0"/>
                    <a:pt x="12211" y="0"/>
                  </a:cubicBezTo>
                  <a:cubicBezTo>
                    <a:pt x="12211" y="0"/>
                    <a:pt x="12211" y="0"/>
                    <a:pt x="12211" y="0"/>
                  </a:cubicBezTo>
                  <a:cubicBezTo>
                    <a:pt x="12228" y="0"/>
                    <a:pt x="12240" y="13"/>
                    <a:pt x="12240" y="29"/>
                  </a:cubicBezTo>
                  <a:cubicBezTo>
                    <a:pt x="12240" y="29"/>
                    <a:pt x="12240" y="29"/>
                    <a:pt x="12240" y="29"/>
                  </a:cubicBezTo>
                  <a:cubicBezTo>
                    <a:pt x="12240" y="45"/>
                    <a:pt x="12228" y="58"/>
                    <a:pt x="12212" y="58"/>
                  </a:cubicBezTo>
                  <a:cubicBezTo>
                    <a:pt x="12212" y="58"/>
                    <a:pt x="12212" y="58"/>
                    <a:pt x="12212" y="58"/>
                  </a:cubicBezTo>
                  <a:cubicBezTo>
                    <a:pt x="12195" y="58"/>
                    <a:pt x="12182" y="45"/>
                    <a:pt x="12182" y="29"/>
                  </a:cubicBezTo>
                  <a:close/>
                  <a:moveTo>
                    <a:pt x="12008" y="29"/>
                  </a:moveTo>
                  <a:cubicBezTo>
                    <a:pt x="12008" y="13"/>
                    <a:pt x="12021" y="0"/>
                    <a:pt x="12037" y="0"/>
                  </a:cubicBezTo>
                  <a:cubicBezTo>
                    <a:pt x="12037" y="0"/>
                    <a:pt x="12037" y="0"/>
                    <a:pt x="12037" y="0"/>
                  </a:cubicBezTo>
                  <a:cubicBezTo>
                    <a:pt x="12054" y="0"/>
                    <a:pt x="12066" y="13"/>
                    <a:pt x="12066" y="29"/>
                  </a:cubicBezTo>
                  <a:cubicBezTo>
                    <a:pt x="12066" y="29"/>
                    <a:pt x="12066" y="29"/>
                    <a:pt x="12066" y="29"/>
                  </a:cubicBezTo>
                  <a:cubicBezTo>
                    <a:pt x="12066" y="45"/>
                    <a:pt x="12054" y="58"/>
                    <a:pt x="12037" y="58"/>
                  </a:cubicBezTo>
                  <a:cubicBezTo>
                    <a:pt x="12037" y="58"/>
                    <a:pt x="12037" y="58"/>
                    <a:pt x="12037" y="58"/>
                  </a:cubicBezTo>
                  <a:cubicBezTo>
                    <a:pt x="12021" y="58"/>
                    <a:pt x="12008" y="45"/>
                    <a:pt x="12008" y="29"/>
                  </a:cubicBezTo>
                  <a:close/>
                  <a:moveTo>
                    <a:pt x="11834" y="29"/>
                  </a:moveTo>
                  <a:cubicBezTo>
                    <a:pt x="11834" y="13"/>
                    <a:pt x="11847" y="0"/>
                    <a:pt x="11863" y="0"/>
                  </a:cubicBezTo>
                  <a:cubicBezTo>
                    <a:pt x="11863" y="0"/>
                    <a:pt x="11863" y="0"/>
                    <a:pt x="11863" y="0"/>
                  </a:cubicBezTo>
                  <a:cubicBezTo>
                    <a:pt x="11879" y="0"/>
                    <a:pt x="11892" y="13"/>
                    <a:pt x="11892" y="29"/>
                  </a:cubicBezTo>
                  <a:cubicBezTo>
                    <a:pt x="11892" y="29"/>
                    <a:pt x="11892" y="29"/>
                    <a:pt x="11892" y="29"/>
                  </a:cubicBezTo>
                  <a:cubicBezTo>
                    <a:pt x="11892" y="45"/>
                    <a:pt x="11879" y="58"/>
                    <a:pt x="11863" y="58"/>
                  </a:cubicBezTo>
                  <a:cubicBezTo>
                    <a:pt x="11863" y="58"/>
                    <a:pt x="11863" y="58"/>
                    <a:pt x="11863" y="58"/>
                  </a:cubicBezTo>
                  <a:cubicBezTo>
                    <a:pt x="11847" y="58"/>
                    <a:pt x="11834" y="45"/>
                    <a:pt x="11834" y="29"/>
                  </a:cubicBezTo>
                  <a:close/>
                  <a:moveTo>
                    <a:pt x="11660" y="29"/>
                  </a:moveTo>
                  <a:cubicBezTo>
                    <a:pt x="11660" y="13"/>
                    <a:pt x="11673" y="0"/>
                    <a:pt x="11689" y="0"/>
                  </a:cubicBezTo>
                  <a:cubicBezTo>
                    <a:pt x="11689" y="0"/>
                    <a:pt x="11689" y="0"/>
                    <a:pt x="11689" y="0"/>
                  </a:cubicBezTo>
                  <a:cubicBezTo>
                    <a:pt x="11705" y="0"/>
                    <a:pt x="11718" y="13"/>
                    <a:pt x="11718" y="29"/>
                  </a:cubicBezTo>
                  <a:cubicBezTo>
                    <a:pt x="11718" y="29"/>
                    <a:pt x="11718" y="29"/>
                    <a:pt x="11718" y="29"/>
                  </a:cubicBezTo>
                  <a:cubicBezTo>
                    <a:pt x="11718" y="45"/>
                    <a:pt x="11705" y="58"/>
                    <a:pt x="11689" y="58"/>
                  </a:cubicBezTo>
                  <a:cubicBezTo>
                    <a:pt x="11689" y="58"/>
                    <a:pt x="11689" y="58"/>
                    <a:pt x="11689" y="58"/>
                  </a:cubicBezTo>
                  <a:cubicBezTo>
                    <a:pt x="11673" y="58"/>
                    <a:pt x="11660" y="45"/>
                    <a:pt x="11660" y="29"/>
                  </a:cubicBezTo>
                  <a:close/>
                  <a:moveTo>
                    <a:pt x="11486" y="29"/>
                  </a:moveTo>
                  <a:cubicBezTo>
                    <a:pt x="11486" y="13"/>
                    <a:pt x="11499" y="0"/>
                    <a:pt x="11515" y="0"/>
                  </a:cubicBezTo>
                  <a:cubicBezTo>
                    <a:pt x="11515" y="0"/>
                    <a:pt x="11515" y="0"/>
                    <a:pt x="11515" y="0"/>
                  </a:cubicBezTo>
                  <a:cubicBezTo>
                    <a:pt x="11531" y="0"/>
                    <a:pt x="11544" y="13"/>
                    <a:pt x="11544" y="29"/>
                  </a:cubicBezTo>
                  <a:cubicBezTo>
                    <a:pt x="11544" y="29"/>
                    <a:pt x="11544" y="29"/>
                    <a:pt x="11544" y="29"/>
                  </a:cubicBezTo>
                  <a:cubicBezTo>
                    <a:pt x="11544" y="45"/>
                    <a:pt x="11531" y="58"/>
                    <a:pt x="11515" y="58"/>
                  </a:cubicBezTo>
                  <a:cubicBezTo>
                    <a:pt x="11515" y="58"/>
                    <a:pt x="11515" y="58"/>
                    <a:pt x="11515" y="58"/>
                  </a:cubicBezTo>
                  <a:cubicBezTo>
                    <a:pt x="11499" y="58"/>
                    <a:pt x="11486" y="45"/>
                    <a:pt x="11486" y="29"/>
                  </a:cubicBezTo>
                  <a:close/>
                  <a:moveTo>
                    <a:pt x="11312" y="29"/>
                  </a:moveTo>
                  <a:cubicBezTo>
                    <a:pt x="11312" y="13"/>
                    <a:pt x="11325" y="0"/>
                    <a:pt x="11341" y="0"/>
                  </a:cubicBezTo>
                  <a:cubicBezTo>
                    <a:pt x="11341" y="0"/>
                    <a:pt x="11341" y="0"/>
                    <a:pt x="11341" y="0"/>
                  </a:cubicBezTo>
                  <a:cubicBezTo>
                    <a:pt x="11357" y="0"/>
                    <a:pt x="11370" y="13"/>
                    <a:pt x="11370" y="29"/>
                  </a:cubicBezTo>
                  <a:cubicBezTo>
                    <a:pt x="11370" y="29"/>
                    <a:pt x="11370" y="29"/>
                    <a:pt x="11370" y="29"/>
                  </a:cubicBezTo>
                  <a:cubicBezTo>
                    <a:pt x="11370" y="45"/>
                    <a:pt x="11357" y="58"/>
                    <a:pt x="11341" y="58"/>
                  </a:cubicBezTo>
                  <a:cubicBezTo>
                    <a:pt x="11341" y="58"/>
                    <a:pt x="11341" y="58"/>
                    <a:pt x="11341" y="58"/>
                  </a:cubicBezTo>
                  <a:cubicBezTo>
                    <a:pt x="11325" y="58"/>
                    <a:pt x="11312" y="45"/>
                    <a:pt x="11312" y="29"/>
                  </a:cubicBezTo>
                  <a:close/>
                  <a:moveTo>
                    <a:pt x="11138" y="29"/>
                  </a:moveTo>
                  <a:cubicBezTo>
                    <a:pt x="11138" y="13"/>
                    <a:pt x="11151" y="0"/>
                    <a:pt x="11167" y="0"/>
                  </a:cubicBezTo>
                  <a:cubicBezTo>
                    <a:pt x="11167" y="0"/>
                    <a:pt x="11167" y="0"/>
                    <a:pt x="11167" y="0"/>
                  </a:cubicBezTo>
                  <a:cubicBezTo>
                    <a:pt x="11183" y="0"/>
                    <a:pt x="11196" y="13"/>
                    <a:pt x="11196" y="29"/>
                  </a:cubicBezTo>
                  <a:cubicBezTo>
                    <a:pt x="11196" y="29"/>
                    <a:pt x="11196" y="29"/>
                    <a:pt x="11196" y="29"/>
                  </a:cubicBezTo>
                  <a:cubicBezTo>
                    <a:pt x="11196" y="45"/>
                    <a:pt x="11183" y="58"/>
                    <a:pt x="11167" y="58"/>
                  </a:cubicBezTo>
                  <a:cubicBezTo>
                    <a:pt x="11167" y="58"/>
                    <a:pt x="11167" y="58"/>
                    <a:pt x="11167" y="58"/>
                  </a:cubicBezTo>
                  <a:cubicBezTo>
                    <a:pt x="11151" y="58"/>
                    <a:pt x="11138" y="45"/>
                    <a:pt x="11138" y="29"/>
                  </a:cubicBezTo>
                  <a:close/>
                  <a:moveTo>
                    <a:pt x="10964" y="29"/>
                  </a:moveTo>
                  <a:cubicBezTo>
                    <a:pt x="10964" y="13"/>
                    <a:pt x="10977" y="0"/>
                    <a:pt x="10993" y="0"/>
                  </a:cubicBezTo>
                  <a:cubicBezTo>
                    <a:pt x="10993" y="0"/>
                    <a:pt x="10993" y="0"/>
                    <a:pt x="10993" y="0"/>
                  </a:cubicBezTo>
                  <a:cubicBezTo>
                    <a:pt x="11009" y="0"/>
                    <a:pt x="11022" y="13"/>
                    <a:pt x="11022" y="29"/>
                  </a:cubicBezTo>
                  <a:cubicBezTo>
                    <a:pt x="11022" y="29"/>
                    <a:pt x="11022" y="29"/>
                    <a:pt x="11022" y="29"/>
                  </a:cubicBezTo>
                  <a:cubicBezTo>
                    <a:pt x="11022" y="45"/>
                    <a:pt x="11009" y="58"/>
                    <a:pt x="10993" y="58"/>
                  </a:cubicBezTo>
                  <a:cubicBezTo>
                    <a:pt x="10993" y="58"/>
                    <a:pt x="10993" y="58"/>
                    <a:pt x="10993" y="58"/>
                  </a:cubicBezTo>
                  <a:cubicBezTo>
                    <a:pt x="10977" y="58"/>
                    <a:pt x="10964" y="45"/>
                    <a:pt x="10964" y="29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4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30781" y="6108120"/>
            <a:ext cx="645619" cy="127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000"/>
              </a:lnSpc>
              <a:defRPr sz="800" b="1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Pagina </a:t>
            </a:r>
            <a:fld id="{D4CA4C14-3CA2-40BD-B9F6-F0B59068D732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3171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 userDrawn="1"/>
        </p:nvSpPr>
        <p:spPr bwMode="gray">
          <a:xfrm>
            <a:off x="0" y="0"/>
            <a:ext cx="12192000" cy="55368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0779" y="616128"/>
            <a:ext cx="11340000" cy="486000"/>
          </a:xfrm>
        </p:spPr>
        <p:txBody>
          <a:bodyPr anchor="b" anchorCtr="0">
            <a:normAutofit/>
          </a:bodyPr>
          <a:lstStyle>
            <a:lvl1pPr algn="l">
              <a:lnSpc>
                <a:spcPts val="3827"/>
              </a:lnSpc>
              <a:defRPr sz="3500" b="1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30778" y="1235246"/>
            <a:ext cx="11340001" cy="486000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sz="3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400400" y="6101771"/>
            <a:ext cx="972000" cy="127000"/>
          </a:xfrm>
        </p:spPr>
        <p:txBody>
          <a:bodyPr/>
          <a:lstStyle/>
          <a:p>
            <a:r>
              <a:rPr lang="nl-NL"/>
              <a:t>00 maand 0000</a:t>
            </a:r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696400" y="6103476"/>
            <a:ext cx="4114800" cy="127000"/>
          </a:xfrm>
        </p:spPr>
        <p:txBody>
          <a:bodyPr/>
          <a:lstStyle/>
          <a:p>
            <a:r>
              <a:rPr lang="nl-NL"/>
              <a:t>Titel van de presentatie</a:t>
            </a:r>
          </a:p>
        </p:txBody>
      </p:sp>
      <p:grpSp>
        <p:nvGrpSpPr>
          <p:cNvPr id="5" name="Group 4"/>
          <p:cNvGrpSpPr>
            <a:grpSpLocks noChangeAspect="1"/>
          </p:cNvGrpSpPr>
          <p:nvPr userDrawn="1"/>
        </p:nvGrpSpPr>
        <p:grpSpPr bwMode="gray">
          <a:xfrm>
            <a:off x="431800" y="331788"/>
            <a:ext cx="11339513" cy="49212"/>
            <a:chOff x="272" y="209"/>
            <a:chExt cx="7143" cy="31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 userDrawn="1"/>
          </p:nvSpPr>
          <p:spPr bwMode="gray">
            <a:xfrm>
              <a:off x="272" y="209"/>
              <a:ext cx="7143" cy="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" name="Freeform 5"/>
            <p:cNvSpPr>
              <a:spLocks/>
            </p:cNvSpPr>
            <p:nvPr userDrawn="1"/>
          </p:nvSpPr>
          <p:spPr bwMode="gray">
            <a:xfrm>
              <a:off x="272" y="209"/>
              <a:ext cx="31" cy="32"/>
            </a:xfrm>
            <a:custGeom>
              <a:avLst/>
              <a:gdLst>
                <a:gd name="T0" fmla="*/ 28 w 58"/>
                <a:gd name="T1" fmla="*/ 58 h 58"/>
                <a:gd name="T2" fmla="*/ 18 w 58"/>
                <a:gd name="T3" fmla="*/ 56 h 58"/>
                <a:gd name="T4" fmla="*/ 8 w 58"/>
                <a:gd name="T5" fmla="*/ 50 h 58"/>
                <a:gd name="T6" fmla="*/ 2 w 58"/>
                <a:gd name="T7" fmla="*/ 40 h 58"/>
                <a:gd name="T8" fmla="*/ 0 w 58"/>
                <a:gd name="T9" fmla="*/ 29 h 58"/>
                <a:gd name="T10" fmla="*/ 8 w 58"/>
                <a:gd name="T11" fmla="*/ 9 h 58"/>
                <a:gd name="T12" fmla="*/ 18 w 58"/>
                <a:gd name="T13" fmla="*/ 2 h 58"/>
                <a:gd name="T14" fmla="*/ 40 w 58"/>
                <a:gd name="T15" fmla="*/ 2 h 58"/>
                <a:gd name="T16" fmla="*/ 49 w 58"/>
                <a:gd name="T17" fmla="*/ 9 h 58"/>
                <a:gd name="T18" fmla="*/ 58 w 58"/>
                <a:gd name="T19" fmla="*/ 29 h 58"/>
                <a:gd name="T20" fmla="*/ 56 w 58"/>
                <a:gd name="T21" fmla="*/ 40 h 58"/>
                <a:gd name="T22" fmla="*/ 49 w 58"/>
                <a:gd name="T23" fmla="*/ 50 h 58"/>
                <a:gd name="T24" fmla="*/ 40 w 58"/>
                <a:gd name="T25" fmla="*/ 56 h 58"/>
                <a:gd name="T26" fmla="*/ 28 w 58"/>
                <a:gd name="T2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8">
                  <a:moveTo>
                    <a:pt x="28" y="58"/>
                  </a:moveTo>
                  <a:cubicBezTo>
                    <a:pt x="25" y="58"/>
                    <a:pt x="21" y="58"/>
                    <a:pt x="18" y="56"/>
                  </a:cubicBezTo>
                  <a:cubicBezTo>
                    <a:pt x="14" y="55"/>
                    <a:pt x="11" y="52"/>
                    <a:pt x="8" y="50"/>
                  </a:cubicBezTo>
                  <a:cubicBezTo>
                    <a:pt x="5" y="47"/>
                    <a:pt x="3" y="44"/>
                    <a:pt x="2" y="40"/>
                  </a:cubicBezTo>
                  <a:cubicBezTo>
                    <a:pt x="0" y="37"/>
                    <a:pt x="0" y="33"/>
                    <a:pt x="0" y="29"/>
                  </a:cubicBezTo>
                  <a:cubicBezTo>
                    <a:pt x="0" y="22"/>
                    <a:pt x="2" y="14"/>
                    <a:pt x="8" y="9"/>
                  </a:cubicBezTo>
                  <a:cubicBezTo>
                    <a:pt x="11" y="6"/>
                    <a:pt x="14" y="4"/>
                    <a:pt x="18" y="2"/>
                  </a:cubicBezTo>
                  <a:cubicBezTo>
                    <a:pt x="24" y="0"/>
                    <a:pt x="33" y="0"/>
                    <a:pt x="40" y="2"/>
                  </a:cubicBezTo>
                  <a:cubicBezTo>
                    <a:pt x="43" y="4"/>
                    <a:pt x="46" y="6"/>
                    <a:pt x="49" y="9"/>
                  </a:cubicBezTo>
                  <a:cubicBezTo>
                    <a:pt x="54" y="14"/>
                    <a:pt x="58" y="22"/>
                    <a:pt x="58" y="29"/>
                  </a:cubicBezTo>
                  <a:cubicBezTo>
                    <a:pt x="58" y="33"/>
                    <a:pt x="57" y="37"/>
                    <a:pt x="56" y="40"/>
                  </a:cubicBezTo>
                  <a:cubicBezTo>
                    <a:pt x="54" y="44"/>
                    <a:pt x="52" y="47"/>
                    <a:pt x="49" y="50"/>
                  </a:cubicBezTo>
                  <a:cubicBezTo>
                    <a:pt x="46" y="52"/>
                    <a:pt x="43" y="55"/>
                    <a:pt x="40" y="56"/>
                  </a:cubicBezTo>
                  <a:cubicBezTo>
                    <a:pt x="36" y="58"/>
                    <a:pt x="32" y="58"/>
                    <a:pt x="28" y="58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" name="Freeform 6"/>
            <p:cNvSpPr>
              <a:spLocks noEditPoints="1"/>
            </p:cNvSpPr>
            <p:nvPr userDrawn="1"/>
          </p:nvSpPr>
          <p:spPr bwMode="gray">
            <a:xfrm>
              <a:off x="365" y="209"/>
              <a:ext cx="7050" cy="32"/>
            </a:xfrm>
            <a:custGeom>
              <a:avLst/>
              <a:gdLst>
                <a:gd name="T0" fmla="*/ 1421 w 13111"/>
                <a:gd name="T1" fmla="*/ 0 h 58"/>
                <a:gd name="T2" fmla="*/ 1276 w 13111"/>
                <a:gd name="T3" fmla="*/ 29 h 58"/>
                <a:gd name="T4" fmla="*/ 1073 w 13111"/>
                <a:gd name="T5" fmla="*/ 58 h 58"/>
                <a:gd name="T6" fmla="*/ 870 w 13111"/>
                <a:gd name="T7" fmla="*/ 29 h 58"/>
                <a:gd name="T8" fmla="*/ 551 w 13111"/>
                <a:gd name="T9" fmla="*/ 0 h 58"/>
                <a:gd name="T10" fmla="*/ 406 w 13111"/>
                <a:gd name="T11" fmla="*/ 29 h 58"/>
                <a:gd name="T12" fmla="*/ 203 w 13111"/>
                <a:gd name="T13" fmla="*/ 58 h 58"/>
                <a:gd name="T14" fmla="*/ 0 w 13111"/>
                <a:gd name="T15" fmla="*/ 29 h 58"/>
                <a:gd name="T16" fmla="*/ 3684 w 13111"/>
                <a:gd name="T17" fmla="*/ 0 h 58"/>
                <a:gd name="T18" fmla="*/ 3538 w 13111"/>
                <a:gd name="T19" fmla="*/ 29 h 58"/>
                <a:gd name="T20" fmla="*/ 3336 w 13111"/>
                <a:gd name="T21" fmla="*/ 58 h 58"/>
                <a:gd name="T22" fmla="*/ 3132 w 13111"/>
                <a:gd name="T23" fmla="*/ 29 h 58"/>
                <a:gd name="T24" fmla="*/ 2813 w 13111"/>
                <a:gd name="T25" fmla="*/ 0 h 58"/>
                <a:gd name="T26" fmla="*/ 2668 w 13111"/>
                <a:gd name="T27" fmla="*/ 29 h 58"/>
                <a:gd name="T28" fmla="*/ 2465 w 13111"/>
                <a:gd name="T29" fmla="*/ 58 h 58"/>
                <a:gd name="T30" fmla="*/ 2262 w 13111"/>
                <a:gd name="T31" fmla="*/ 29 h 58"/>
                <a:gd name="T32" fmla="*/ 1943 w 13111"/>
                <a:gd name="T33" fmla="*/ 0 h 58"/>
                <a:gd name="T34" fmla="*/ 1798 w 13111"/>
                <a:gd name="T35" fmla="*/ 29 h 58"/>
                <a:gd name="T36" fmla="*/ 6468 w 13111"/>
                <a:gd name="T37" fmla="*/ 58 h 58"/>
                <a:gd name="T38" fmla="*/ 6265 w 13111"/>
                <a:gd name="T39" fmla="*/ 29 h 58"/>
                <a:gd name="T40" fmla="*/ 5946 w 13111"/>
                <a:gd name="T41" fmla="*/ 0 h 58"/>
                <a:gd name="T42" fmla="*/ 5801 w 13111"/>
                <a:gd name="T43" fmla="*/ 29 h 58"/>
                <a:gd name="T44" fmla="*/ 5598 w 13111"/>
                <a:gd name="T45" fmla="*/ 58 h 58"/>
                <a:gd name="T46" fmla="*/ 5395 w 13111"/>
                <a:gd name="T47" fmla="*/ 29 h 58"/>
                <a:gd name="T48" fmla="*/ 5076 w 13111"/>
                <a:gd name="T49" fmla="*/ 0 h 58"/>
                <a:gd name="T50" fmla="*/ 4931 w 13111"/>
                <a:gd name="T51" fmla="*/ 29 h 58"/>
                <a:gd name="T52" fmla="*/ 4728 w 13111"/>
                <a:gd name="T53" fmla="*/ 58 h 58"/>
                <a:gd name="T54" fmla="*/ 4524 w 13111"/>
                <a:gd name="T55" fmla="*/ 29 h 58"/>
                <a:gd name="T56" fmla="*/ 4206 w 13111"/>
                <a:gd name="T57" fmla="*/ 0 h 58"/>
                <a:gd name="T58" fmla="*/ 4060 w 13111"/>
                <a:gd name="T59" fmla="*/ 29 h 58"/>
                <a:gd name="T60" fmla="*/ 8731 w 13111"/>
                <a:gd name="T61" fmla="*/ 58 h 58"/>
                <a:gd name="T62" fmla="*/ 8528 w 13111"/>
                <a:gd name="T63" fmla="*/ 29 h 58"/>
                <a:gd name="T64" fmla="*/ 8208 w 13111"/>
                <a:gd name="T65" fmla="*/ 0 h 58"/>
                <a:gd name="T66" fmla="*/ 8064 w 13111"/>
                <a:gd name="T67" fmla="*/ 29 h 58"/>
                <a:gd name="T68" fmla="*/ 7860 w 13111"/>
                <a:gd name="T69" fmla="*/ 58 h 58"/>
                <a:gd name="T70" fmla="*/ 7657 w 13111"/>
                <a:gd name="T71" fmla="*/ 29 h 58"/>
                <a:gd name="T72" fmla="*/ 7338 w 13111"/>
                <a:gd name="T73" fmla="*/ 0 h 58"/>
                <a:gd name="T74" fmla="*/ 7193 w 13111"/>
                <a:gd name="T75" fmla="*/ 29 h 58"/>
                <a:gd name="T76" fmla="*/ 6990 w 13111"/>
                <a:gd name="T77" fmla="*/ 58 h 58"/>
                <a:gd name="T78" fmla="*/ 6787 w 13111"/>
                <a:gd name="T79" fmla="*/ 29 h 58"/>
                <a:gd name="T80" fmla="*/ 10819 w 13111"/>
                <a:gd name="T81" fmla="*/ 0 h 58"/>
                <a:gd name="T82" fmla="*/ 10674 w 13111"/>
                <a:gd name="T83" fmla="*/ 29 h 58"/>
                <a:gd name="T84" fmla="*/ 10471 w 13111"/>
                <a:gd name="T85" fmla="*/ 58 h 58"/>
                <a:gd name="T86" fmla="*/ 10268 w 13111"/>
                <a:gd name="T87" fmla="*/ 29 h 58"/>
                <a:gd name="T88" fmla="*/ 9949 w 13111"/>
                <a:gd name="T89" fmla="*/ 0 h 58"/>
                <a:gd name="T90" fmla="*/ 9804 w 13111"/>
                <a:gd name="T91" fmla="*/ 29 h 58"/>
                <a:gd name="T92" fmla="*/ 9601 w 13111"/>
                <a:gd name="T93" fmla="*/ 58 h 58"/>
                <a:gd name="T94" fmla="*/ 9398 w 13111"/>
                <a:gd name="T95" fmla="*/ 29 h 58"/>
                <a:gd name="T96" fmla="*/ 9079 w 13111"/>
                <a:gd name="T97" fmla="*/ 0 h 58"/>
                <a:gd name="T98" fmla="*/ 8934 w 13111"/>
                <a:gd name="T99" fmla="*/ 29 h 58"/>
                <a:gd name="T100" fmla="*/ 13082 w 13111"/>
                <a:gd name="T101" fmla="*/ 58 h 58"/>
                <a:gd name="T102" fmla="*/ 12878 w 13111"/>
                <a:gd name="T103" fmla="*/ 29 h 58"/>
                <a:gd name="T104" fmla="*/ 12560 w 13111"/>
                <a:gd name="T105" fmla="*/ 0 h 58"/>
                <a:gd name="T106" fmla="*/ 12414 w 13111"/>
                <a:gd name="T107" fmla="*/ 29 h 58"/>
                <a:gd name="T108" fmla="*/ 12212 w 13111"/>
                <a:gd name="T109" fmla="*/ 58 h 58"/>
                <a:gd name="T110" fmla="*/ 12008 w 13111"/>
                <a:gd name="T111" fmla="*/ 29 h 58"/>
                <a:gd name="T112" fmla="*/ 11689 w 13111"/>
                <a:gd name="T113" fmla="*/ 0 h 58"/>
                <a:gd name="T114" fmla="*/ 11544 w 13111"/>
                <a:gd name="T115" fmla="*/ 29 h 58"/>
                <a:gd name="T116" fmla="*/ 11341 w 13111"/>
                <a:gd name="T117" fmla="*/ 58 h 58"/>
                <a:gd name="T118" fmla="*/ 11138 w 13111"/>
                <a:gd name="T119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111" h="58">
                  <a:moveTo>
                    <a:pt x="1566" y="29"/>
                  </a:moveTo>
                  <a:cubicBezTo>
                    <a:pt x="1566" y="13"/>
                    <a:pt x="1579" y="0"/>
                    <a:pt x="1595" y="0"/>
                  </a:cubicBezTo>
                  <a:cubicBezTo>
                    <a:pt x="1595" y="0"/>
                    <a:pt x="1595" y="0"/>
                    <a:pt x="1595" y="0"/>
                  </a:cubicBezTo>
                  <a:cubicBezTo>
                    <a:pt x="1611" y="0"/>
                    <a:pt x="1624" y="13"/>
                    <a:pt x="1624" y="29"/>
                  </a:cubicBezTo>
                  <a:cubicBezTo>
                    <a:pt x="1624" y="29"/>
                    <a:pt x="1624" y="29"/>
                    <a:pt x="1624" y="29"/>
                  </a:cubicBezTo>
                  <a:cubicBezTo>
                    <a:pt x="1624" y="45"/>
                    <a:pt x="1611" y="58"/>
                    <a:pt x="1595" y="58"/>
                  </a:cubicBezTo>
                  <a:cubicBezTo>
                    <a:pt x="1595" y="58"/>
                    <a:pt x="1595" y="58"/>
                    <a:pt x="1595" y="58"/>
                  </a:cubicBezTo>
                  <a:cubicBezTo>
                    <a:pt x="1579" y="58"/>
                    <a:pt x="1566" y="45"/>
                    <a:pt x="1566" y="29"/>
                  </a:cubicBezTo>
                  <a:close/>
                  <a:moveTo>
                    <a:pt x="1392" y="29"/>
                  </a:moveTo>
                  <a:cubicBezTo>
                    <a:pt x="1392" y="13"/>
                    <a:pt x="1405" y="0"/>
                    <a:pt x="1421" y="0"/>
                  </a:cubicBezTo>
                  <a:cubicBezTo>
                    <a:pt x="1421" y="0"/>
                    <a:pt x="1421" y="0"/>
                    <a:pt x="1421" y="0"/>
                  </a:cubicBezTo>
                  <a:cubicBezTo>
                    <a:pt x="1437" y="0"/>
                    <a:pt x="1450" y="13"/>
                    <a:pt x="1450" y="29"/>
                  </a:cubicBezTo>
                  <a:cubicBezTo>
                    <a:pt x="1450" y="29"/>
                    <a:pt x="1450" y="29"/>
                    <a:pt x="1450" y="29"/>
                  </a:cubicBezTo>
                  <a:cubicBezTo>
                    <a:pt x="1450" y="45"/>
                    <a:pt x="1437" y="58"/>
                    <a:pt x="1421" y="58"/>
                  </a:cubicBezTo>
                  <a:cubicBezTo>
                    <a:pt x="1421" y="58"/>
                    <a:pt x="1421" y="58"/>
                    <a:pt x="1421" y="58"/>
                  </a:cubicBezTo>
                  <a:cubicBezTo>
                    <a:pt x="1405" y="58"/>
                    <a:pt x="1392" y="45"/>
                    <a:pt x="1392" y="29"/>
                  </a:cubicBezTo>
                  <a:close/>
                  <a:moveTo>
                    <a:pt x="1218" y="29"/>
                  </a:moveTo>
                  <a:cubicBezTo>
                    <a:pt x="1218" y="13"/>
                    <a:pt x="1231" y="0"/>
                    <a:pt x="1247" y="0"/>
                  </a:cubicBezTo>
                  <a:cubicBezTo>
                    <a:pt x="1247" y="0"/>
                    <a:pt x="1247" y="0"/>
                    <a:pt x="1247" y="0"/>
                  </a:cubicBezTo>
                  <a:cubicBezTo>
                    <a:pt x="1263" y="0"/>
                    <a:pt x="1276" y="13"/>
                    <a:pt x="1276" y="29"/>
                  </a:cubicBezTo>
                  <a:cubicBezTo>
                    <a:pt x="1276" y="29"/>
                    <a:pt x="1276" y="29"/>
                    <a:pt x="1276" y="29"/>
                  </a:cubicBezTo>
                  <a:cubicBezTo>
                    <a:pt x="1276" y="45"/>
                    <a:pt x="1263" y="58"/>
                    <a:pt x="1247" y="58"/>
                  </a:cubicBezTo>
                  <a:cubicBezTo>
                    <a:pt x="1247" y="58"/>
                    <a:pt x="1247" y="58"/>
                    <a:pt x="1247" y="58"/>
                  </a:cubicBezTo>
                  <a:cubicBezTo>
                    <a:pt x="1231" y="58"/>
                    <a:pt x="1218" y="45"/>
                    <a:pt x="1218" y="29"/>
                  </a:cubicBezTo>
                  <a:close/>
                  <a:moveTo>
                    <a:pt x="1044" y="29"/>
                  </a:moveTo>
                  <a:cubicBezTo>
                    <a:pt x="1044" y="13"/>
                    <a:pt x="1057" y="0"/>
                    <a:pt x="1073" y="0"/>
                  </a:cubicBezTo>
                  <a:cubicBezTo>
                    <a:pt x="1073" y="0"/>
                    <a:pt x="1073" y="0"/>
                    <a:pt x="1073" y="0"/>
                  </a:cubicBezTo>
                  <a:cubicBezTo>
                    <a:pt x="1089" y="0"/>
                    <a:pt x="1102" y="13"/>
                    <a:pt x="1102" y="29"/>
                  </a:cubicBezTo>
                  <a:cubicBezTo>
                    <a:pt x="1102" y="29"/>
                    <a:pt x="1102" y="29"/>
                    <a:pt x="1102" y="29"/>
                  </a:cubicBezTo>
                  <a:cubicBezTo>
                    <a:pt x="1102" y="45"/>
                    <a:pt x="1089" y="58"/>
                    <a:pt x="1073" y="58"/>
                  </a:cubicBezTo>
                  <a:cubicBezTo>
                    <a:pt x="1073" y="58"/>
                    <a:pt x="1073" y="58"/>
                    <a:pt x="1073" y="58"/>
                  </a:cubicBezTo>
                  <a:cubicBezTo>
                    <a:pt x="1057" y="58"/>
                    <a:pt x="1044" y="45"/>
                    <a:pt x="1044" y="29"/>
                  </a:cubicBezTo>
                  <a:close/>
                  <a:moveTo>
                    <a:pt x="870" y="29"/>
                  </a:moveTo>
                  <a:cubicBezTo>
                    <a:pt x="870" y="13"/>
                    <a:pt x="883" y="0"/>
                    <a:pt x="899" y="0"/>
                  </a:cubicBezTo>
                  <a:cubicBezTo>
                    <a:pt x="899" y="0"/>
                    <a:pt x="899" y="0"/>
                    <a:pt x="899" y="0"/>
                  </a:cubicBezTo>
                  <a:cubicBezTo>
                    <a:pt x="915" y="0"/>
                    <a:pt x="928" y="13"/>
                    <a:pt x="928" y="29"/>
                  </a:cubicBezTo>
                  <a:cubicBezTo>
                    <a:pt x="928" y="29"/>
                    <a:pt x="928" y="29"/>
                    <a:pt x="928" y="29"/>
                  </a:cubicBezTo>
                  <a:cubicBezTo>
                    <a:pt x="928" y="45"/>
                    <a:pt x="915" y="58"/>
                    <a:pt x="899" y="58"/>
                  </a:cubicBezTo>
                  <a:cubicBezTo>
                    <a:pt x="899" y="58"/>
                    <a:pt x="899" y="58"/>
                    <a:pt x="899" y="58"/>
                  </a:cubicBezTo>
                  <a:cubicBezTo>
                    <a:pt x="883" y="58"/>
                    <a:pt x="870" y="45"/>
                    <a:pt x="870" y="29"/>
                  </a:cubicBezTo>
                  <a:close/>
                  <a:moveTo>
                    <a:pt x="696" y="29"/>
                  </a:moveTo>
                  <a:cubicBezTo>
                    <a:pt x="696" y="13"/>
                    <a:pt x="709" y="0"/>
                    <a:pt x="72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741" y="0"/>
                    <a:pt x="754" y="13"/>
                    <a:pt x="754" y="29"/>
                  </a:cubicBezTo>
                  <a:cubicBezTo>
                    <a:pt x="754" y="29"/>
                    <a:pt x="754" y="29"/>
                    <a:pt x="754" y="29"/>
                  </a:cubicBezTo>
                  <a:cubicBezTo>
                    <a:pt x="754" y="45"/>
                    <a:pt x="741" y="58"/>
                    <a:pt x="725" y="58"/>
                  </a:cubicBezTo>
                  <a:cubicBezTo>
                    <a:pt x="725" y="58"/>
                    <a:pt x="725" y="58"/>
                    <a:pt x="725" y="58"/>
                  </a:cubicBezTo>
                  <a:cubicBezTo>
                    <a:pt x="709" y="58"/>
                    <a:pt x="696" y="45"/>
                    <a:pt x="696" y="29"/>
                  </a:cubicBezTo>
                  <a:close/>
                  <a:moveTo>
                    <a:pt x="522" y="29"/>
                  </a:moveTo>
                  <a:cubicBezTo>
                    <a:pt x="522" y="13"/>
                    <a:pt x="535" y="0"/>
                    <a:pt x="551" y="0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567" y="0"/>
                    <a:pt x="580" y="13"/>
                    <a:pt x="580" y="29"/>
                  </a:cubicBezTo>
                  <a:cubicBezTo>
                    <a:pt x="580" y="29"/>
                    <a:pt x="580" y="29"/>
                    <a:pt x="580" y="29"/>
                  </a:cubicBezTo>
                  <a:cubicBezTo>
                    <a:pt x="580" y="45"/>
                    <a:pt x="567" y="58"/>
                    <a:pt x="551" y="58"/>
                  </a:cubicBezTo>
                  <a:cubicBezTo>
                    <a:pt x="551" y="58"/>
                    <a:pt x="551" y="58"/>
                    <a:pt x="551" y="58"/>
                  </a:cubicBezTo>
                  <a:cubicBezTo>
                    <a:pt x="535" y="58"/>
                    <a:pt x="522" y="45"/>
                    <a:pt x="522" y="29"/>
                  </a:cubicBezTo>
                  <a:close/>
                  <a:moveTo>
                    <a:pt x="348" y="29"/>
                  </a:moveTo>
                  <a:cubicBezTo>
                    <a:pt x="348" y="13"/>
                    <a:pt x="360" y="0"/>
                    <a:pt x="377" y="0"/>
                  </a:cubicBezTo>
                  <a:cubicBezTo>
                    <a:pt x="377" y="0"/>
                    <a:pt x="377" y="0"/>
                    <a:pt x="377" y="0"/>
                  </a:cubicBezTo>
                  <a:cubicBezTo>
                    <a:pt x="393" y="0"/>
                    <a:pt x="406" y="13"/>
                    <a:pt x="406" y="29"/>
                  </a:cubicBezTo>
                  <a:cubicBezTo>
                    <a:pt x="406" y="29"/>
                    <a:pt x="406" y="29"/>
                    <a:pt x="406" y="29"/>
                  </a:cubicBezTo>
                  <a:cubicBezTo>
                    <a:pt x="406" y="45"/>
                    <a:pt x="393" y="58"/>
                    <a:pt x="377" y="58"/>
                  </a:cubicBezTo>
                  <a:cubicBezTo>
                    <a:pt x="377" y="58"/>
                    <a:pt x="377" y="58"/>
                    <a:pt x="377" y="58"/>
                  </a:cubicBezTo>
                  <a:cubicBezTo>
                    <a:pt x="360" y="58"/>
                    <a:pt x="348" y="45"/>
                    <a:pt x="348" y="29"/>
                  </a:cubicBezTo>
                  <a:close/>
                  <a:moveTo>
                    <a:pt x="174" y="29"/>
                  </a:moveTo>
                  <a:cubicBezTo>
                    <a:pt x="174" y="13"/>
                    <a:pt x="186" y="0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19" y="0"/>
                    <a:pt x="232" y="13"/>
                    <a:pt x="232" y="29"/>
                  </a:cubicBezTo>
                  <a:cubicBezTo>
                    <a:pt x="232" y="29"/>
                    <a:pt x="232" y="29"/>
                    <a:pt x="232" y="29"/>
                  </a:cubicBezTo>
                  <a:cubicBezTo>
                    <a:pt x="232" y="45"/>
                    <a:pt x="219" y="58"/>
                    <a:pt x="203" y="58"/>
                  </a:cubicBezTo>
                  <a:cubicBezTo>
                    <a:pt x="203" y="58"/>
                    <a:pt x="203" y="58"/>
                    <a:pt x="203" y="58"/>
                  </a:cubicBezTo>
                  <a:cubicBezTo>
                    <a:pt x="186" y="58"/>
                    <a:pt x="174" y="45"/>
                    <a:pt x="174" y="29"/>
                  </a:cubicBezTo>
                  <a:close/>
                  <a:moveTo>
                    <a:pt x="0" y="29"/>
                  </a:moveTo>
                  <a:cubicBezTo>
                    <a:pt x="0" y="13"/>
                    <a:pt x="12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8" y="45"/>
                    <a:pt x="45" y="58"/>
                    <a:pt x="29" y="58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12" y="58"/>
                    <a:pt x="0" y="45"/>
                    <a:pt x="0" y="29"/>
                  </a:cubicBezTo>
                  <a:close/>
                  <a:moveTo>
                    <a:pt x="3828" y="29"/>
                  </a:moveTo>
                  <a:cubicBezTo>
                    <a:pt x="3828" y="13"/>
                    <a:pt x="3842" y="0"/>
                    <a:pt x="3858" y="0"/>
                  </a:cubicBezTo>
                  <a:cubicBezTo>
                    <a:pt x="3858" y="0"/>
                    <a:pt x="3858" y="0"/>
                    <a:pt x="3858" y="0"/>
                  </a:cubicBezTo>
                  <a:cubicBezTo>
                    <a:pt x="3874" y="0"/>
                    <a:pt x="3886" y="13"/>
                    <a:pt x="3886" y="29"/>
                  </a:cubicBezTo>
                  <a:cubicBezTo>
                    <a:pt x="3886" y="29"/>
                    <a:pt x="3886" y="29"/>
                    <a:pt x="3886" y="29"/>
                  </a:cubicBezTo>
                  <a:cubicBezTo>
                    <a:pt x="3886" y="45"/>
                    <a:pt x="3874" y="58"/>
                    <a:pt x="3858" y="58"/>
                  </a:cubicBezTo>
                  <a:cubicBezTo>
                    <a:pt x="3858" y="58"/>
                    <a:pt x="3858" y="58"/>
                    <a:pt x="3858" y="58"/>
                  </a:cubicBezTo>
                  <a:cubicBezTo>
                    <a:pt x="3842" y="58"/>
                    <a:pt x="3828" y="45"/>
                    <a:pt x="3828" y="29"/>
                  </a:cubicBezTo>
                  <a:close/>
                  <a:moveTo>
                    <a:pt x="3654" y="29"/>
                  </a:moveTo>
                  <a:cubicBezTo>
                    <a:pt x="3654" y="13"/>
                    <a:pt x="3667" y="0"/>
                    <a:pt x="3684" y="0"/>
                  </a:cubicBezTo>
                  <a:cubicBezTo>
                    <a:pt x="3684" y="0"/>
                    <a:pt x="3684" y="0"/>
                    <a:pt x="3684" y="0"/>
                  </a:cubicBezTo>
                  <a:cubicBezTo>
                    <a:pt x="3700" y="0"/>
                    <a:pt x="3712" y="13"/>
                    <a:pt x="3712" y="29"/>
                  </a:cubicBezTo>
                  <a:cubicBezTo>
                    <a:pt x="3712" y="29"/>
                    <a:pt x="3712" y="29"/>
                    <a:pt x="3712" y="29"/>
                  </a:cubicBezTo>
                  <a:cubicBezTo>
                    <a:pt x="3712" y="45"/>
                    <a:pt x="3700" y="58"/>
                    <a:pt x="3684" y="58"/>
                  </a:cubicBezTo>
                  <a:cubicBezTo>
                    <a:pt x="3684" y="58"/>
                    <a:pt x="3684" y="58"/>
                    <a:pt x="3684" y="58"/>
                  </a:cubicBezTo>
                  <a:cubicBezTo>
                    <a:pt x="3667" y="58"/>
                    <a:pt x="3654" y="45"/>
                    <a:pt x="3654" y="29"/>
                  </a:cubicBezTo>
                  <a:close/>
                  <a:moveTo>
                    <a:pt x="3480" y="29"/>
                  </a:moveTo>
                  <a:cubicBezTo>
                    <a:pt x="3480" y="13"/>
                    <a:pt x="3493" y="0"/>
                    <a:pt x="3509" y="0"/>
                  </a:cubicBezTo>
                  <a:cubicBezTo>
                    <a:pt x="3509" y="0"/>
                    <a:pt x="3509" y="0"/>
                    <a:pt x="3509" y="0"/>
                  </a:cubicBezTo>
                  <a:cubicBezTo>
                    <a:pt x="3526" y="0"/>
                    <a:pt x="3538" y="13"/>
                    <a:pt x="3538" y="29"/>
                  </a:cubicBezTo>
                  <a:cubicBezTo>
                    <a:pt x="3538" y="29"/>
                    <a:pt x="3538" y="29"/>
                    <a:pt x="3538" y="29"/>
                  </a:cubicBezTo>
                  <a:cubicBezTo>
                    <a:pt x="3538" y="45"/>
                    <a:pt x="3526" y="58"/>
                    <a:pt x="3509" y="58"/>
                  </a:cubicBezTo>
                  <a:cubicBezTo>
                    <a:pt x="3509" y="58"/>
                    <a:pt x="3509" y="58"/>
                    <a:pt x="3509" y="58"/>
                  </a:cubicBezTo>
                  <a:cubicBezTo>
                    <a:pt x="3493" y="58"/>
                    <a:pt x="3480" y="45"/>
                    <a:pt x="3480" y="29"/>
                  </a:cubicBezTo>
                  <a:close/>
                  <a:moveTo>
                    <a:pt x="3306" y="29"/>
                  </a:moveTo>
                  <a:cubicBezTo>
                    <a:pt x="3306" y="13"/>
                    <a:pt x="3319" y="0"/>
                    <a:pt x="3335" y="0"/>
                  </a:cubicBezTo>
                  <a:cubicBezTo>
                    <a:pt x="3335" y="0"/>
                    <a:pt x="3335" y="0"/>
                    <a:pt x="3335" y="0"/>
                  </a:cubicBezTo>
                  <a:cubicBezTo>
                    <a:pt x="3352" y="0"/>
                    <a:pt x="3364" y="13"/>
                    <a:pt x="3364" y="29"/>
                  </a:cubicBezTo>
                  <a:cubicBezTo>
                    <a:pt x="3364" y="29"/>
                    <a:pt x="3364" y="29"/>
                    <a:pt x="3364" y="29"/>
                  </a:cubicBezTo>
                  <a:cubicBezTo>
                    <a:pt x="3364" y="45"/>
                    <a:pt x="3352" y="58"/>
                    <a:pt x="3336" y="58"/>
                  </a:cubicBezTo>
                  <a:cubicBezTo>
                    <a:pt x="3336" y="58"/>
                    <a:pt x="3336" y="58"/>
                    <a:pt x="3336" y="58"/>
                  </a:cubicBezTo>
                  <a:cubicBezTo>
                    <a:pt x="3319" y="58"/>
                    <a:pt x="3306" y="45"/>
                    <a:pt x="3306" y="29"/>
                  </a:cubicBezTo>
                  <a:close/>
                  <a:moveTo>
                    <a:pt x="3132" y="29"/>
                  </a:moveTo>
                  <a:cubicBezTo>
                    <a:pt x="3132" y="13"/>
                    <a:pt x="3145" y="0"/>
                    <a:pt x="3161" y="0"/>
                  </a:cubicBezTo>
                  <a:cubicBezTo>
                    <a:pt x="3161" y="0"/>
                    <a:pt x="3161" y="0"/>
                    <a:pt x="3161" y="0"/>
                  </a:cubicBezTo>
                  <a:cubicBezTo>
                    <a:pt x="3177" y="0"/>
                    <a:pt x="3190" y="13"/>
                    <a:pt x="3190" y="29"/>
                  </a:cubicBezTo>
                  <a:cubicBezTo>
                    <a:pt x="3190" y="29"/>
                    <a:pt x="3190" y="29"/>
                    <a:pt x="3190" y="29"/>
                  </a:cubicBezTo>
                  <a:cubicBezTo>
                    <a:pt x="3190" y="45"/>
                    <a:pt x="3177" y="58"/>
                    <a:pt x="3161" y="58"/>
                  </a:cubicBezTo>
                  <a:cubicBezTo>
                    <a:pt x="3161" y="58"/>
                    <a:pt x="3161" y="58"/>
                    <a:pt x="3161" y="58"/>
                  </a:cubicBezTo>
                  <a:cubicBezTo>
                    <a:pt x="3145" y="58"/>
                    <a:pt x="3132" y="45"/>
                    <a:pt x="3132" y="29"/>
                  </a:cubicBezTo>
                  <a:close/>
                  <a:moveTo>
                    <a:pt x="2958" y="29"/>
                  </a:moveTo>
                  <a:cubicBezTo>
                    <a:pt x="2958" y="13"/>
                    <a:pt x="2971" y="0"/>
                    <a:pt x="2987" y="0"/>
                  </a:cubicBezTo>
                  <a:cubicBezTo>
                    <a:pt x="2987" y="0"/>
                    <a:pt x="2987" y="0"/>
                    <a:pt x="2987" y="0"/>
                  </a:cubicBezTo>
                  <a:cubicBezTo>
                    <a:pt x="3003" y="0"/>
                    <a:pt x="3016" y="13"/>
                    <a:pt x="3016" y="29"/>
                  </a:cubicBezTo>
                  <a:cubicBezTo>
                    <a:pt x="3016" y="29"/>
                    <a:pt x="3016" y="29"/>
                    <a:pt x="3016" y="29"/>
                  </a:cubicBezTo>
                  <a:cubicBezTo>
                    <a:pt x="3016" y="45"/>
                    <a:pt x="3003" y="58"/>
                    <a:pt x="2987" y="58"/>
                  </a:cubicBezTo>
                  <a:cubicBezTo>
                    <a:pt x="2987" y="58"/>
                    <a:pt x="2987" y="58"/>
                    <a:pt x="2987" y="58"/>
                  </a:cubicBezTo>
                  <a:cubicBezTo>
                    <a:pt x="2971" y="58"/>
                    <a:pt x="2958" y="45"/>
                    <a:pt x="2958" y="29"/>
                  </a:cubicBezTo>
                  <a:close/>
                  <a:moveTo>
                    <a:pt x="2784" y="29"/>
                  </a:moveTo>
                  <a:cubicBezTo>
                    <a:pt x="2784" y="13"/>
                    <a:pt x="2797" y="0"/>
                    <a:pt x="2813" y="0"/>
                  </a:cubicBezTo>
                  <a:cubicBezTo>
                    <a:pt x="2813" y="0"/>
                    <a:pt x="2813" y="0"/>
                    <a:pt x="2813" y="0"/>
                  </a:cubicBezTo>
                  <a:cubicBezTo>
                    <a:pt x="2829" y="0"/>
                    <a:pt x="2842" y="13"/>
                    <a:pt x="2842" y="29"/>
                  </a:cubicBezTo>
                  <a:cubicBezTo>
                    <a:pt x="2842" y="29"/>
                    <a:pt x="2842" y="29"/>
                    <a:pt x="2842" y="29"/>
                  </a:cubicBezTo>
                  <a:cubicBezTo>
                    <a:pt x="2842" y="45"/>
                    <a:pt x="2829" y="58"/>
                    <a:pt x="2813" y="58"/>
                  </a:cubicBezTo>
                  <a:cubicBezTo>
                    <a:pt x="2813" y="58"/>
                    <a:pt x="2813" y="58"/>
                    <a:pt x="2813" y="58"/>
                  </a:cubicBezTo>
                  <a:cubicBezTo>
                    <a:pt x="2797" y="58"/>
                    <a:pt x="2784" y="45"/>
                    <a:pt x="2784" y="29"/>
                  </a:cubicBezTo>
                  <a:close/>
                  <a:moveTo>
                    <a:pt x="2610" y="29"/>
                  </a:moveTo>
                  <a:cubicBezTo>
                    <a:pt x="2610" y="13"/>
                    <a:pt x="2623" y="0"/>
                    <a:pt x="2639" y="0"/>
                  </a:cubicBezTo>
                  <a:cubicBezTo>
                    <a:pt x="2639" y="0"/>
                    <a:pt x="2639" y="0"/>
                    <a:pt x="2639" y="0"/>
                  </a:cubicBezTo>
                  <a:cubicBezTo>
                    <a:pt x="2655" y="0"/>
                    <a:pt x="2668" y="13"/>
                    <a:pt x="2668" y="29"/>
                  </a:cubicBezTo>
                  <a:cubicBezTo>
                    <a:pt x="2668" y="29"/>
                    <a:pt x="2668" y="29"/>
                    <a:pt x="2668" y="29"/>
                  </a:cubicBezTo>
                  <a:cubicBezTo>
                    <a:pt x="2668" y="45"/>
                    <a:pt x="2655" y="58"/>
                    <a:pt x="2639" y="58"/>
                  </a:cubicBezTo>
                  <a:cubicBezTo>
                    <a:pt x="2639" y="58"/>
                    <a:pt x="2639" y="58"/>
                    <a:pt x="2639" y="58"/>
                  </a:cubicBezTo>
                  <a:cubicBezTo>
                    <a:pt x="2623" y="58"/>
                    <a:pt x="2610" y="45"/>
                    <a:pt x="2610" y="29"/>
                  </a:cubicBezTo>
                  <a:close/>
                  <a:moveTo>
                    <a:pt x="2436" y="29"/>
                  </a:moveTo>
                  <a:cubicBezTo>
                    <a:pt x="2436" y="13"/>
                    <a:pt x="2449" y="0"/>
                    <a:pt x="2465" y="0"/>
                  </a:cubicBezTo>
                  <a:cubicBezTo>
                    <a:pt x="2465" y="0"/>
                    <a:pt x="2465" y="0"/>
                    <a:pt x="2465" y="0"/>
                  </a:cubicBezTo>
                  <a:cubicBezTo>
                    <a:pt x="2481" y="0"/>
                    <a:pt x="2494" y="13"/>
                    <a:pt x="2494" y="29"/>
                  </a:cubicBezTo>
                  <a:cubicBezTo>
                    <a:pt x="2494" y="29"/>
                    <a:pt x="2494" y="29"/>
                    <a:pt x="2494" y="29"/>
                  </a:cubicBezTo>
                  <a:cubicBezTo>
                    <a:pt x="2494" y="45"/>
                    <a:pt x="2481" y="58"/>
                    <a:pt x="2465" y="58"/>
                  </a:cubicBezTo>
                  <a:cubicBezTo>
                    <a:pt x="2465" y="58"/>
                    <a:pt x="2465" y="58"/>
                    <a:pt x="2465" y="58"/>
                  </a:cubicBezTo>
                  <a:cubicBezTo>
                    <a:pt x="2449" y="58"/>
                    <a:pt x="2436" y="45"/>
                    <a:pt x="2436" y="29"/>
                  </a:cubicBezTo>
                  <a:close/>
                  <a:moveTo>
                    <a:pt x="2262" y="29"/>
                  </a:moveTo>
                  <a:cubicBezTo>
                    <a:pt x="2262" y="13"/>
                    <a:pt x="2275" y="0"/>
                    <a:pt x="2291" y="0"/>
                  </a:cubicBezTo>
                  <a:cubicBezTo>
                    <a:pt x="2291" y="0"/>
                    <a:pt x="2291" y="0"/>
                    <a:pt x="2291" y="0"/>
                  </a:cubicBezTo>
                  <a:cubicBezTo>
                    <a:pt x="2307" y="0"/>
                    <a:pt x="2320" y="13"/>
                    <a:pt x="2320" y="29"/>
                  </a:cubicBezTo>
                  <a:cubicBezTo>
                    <a:pt x="2320" y="29"/>
                    <a:pt x="2320" y="29"/>
                    <a:pt x="2320" y="29"/>
                  </a:cubicBezTo>
                  <a:cubicBezTo>
                    <a:pt x="2320" y="45"/>
                    <a:pt x="2307" y="58"/>
                    <a:pt x="2291" y="58"/>
                  </a:cubicBezTo>
                  <a:cubicBezTo>
                    <a:pt x="2291" y="58"/>
                    <a:pt x="2291" y="58"/>
                    <a:pt x="2291" y="58"/>
                  </a:cubicBezTo>
                  <a:cubicBezTo>
                    <a:pt x="2275" y="58"/>
                    <a:pt x="2262" y="45"/>
                    <a:pt x="2262" y="29"/>
                  </a:cubicBezTo>
                  <a:close/>
                  <a:moveTo>
                    <a:pt x="2088" y="29"/>
                  </a:moveTo>
                  <a:cubicBezTo>
                    <a:pt x="2088" y="13"/>
                    <a:pt x="2101" y="0"/>
                    <a:pt x="2117" y="0"/>
                  </a:cubicBezTo>
                  <a:cubicBezTo>
                    <a:pt x="2117" y="0"/>
                    <a:pt x="2117" y="0"/>
                    <a:pt x="2117" y="0"/>
                  </a:cubicBezTo>
                  <a:cubicBezTo>
                    <a:pt x="2133" y="0"/>
                    <a:pt x="2146" y="13"/>
                    <a:pt x="2146" y="29"/>
                  </a:cubicBezTo>
                  <a:cubicBezTo>
                    <a:pt x="2146" y="29"/>
                    <a:pt x="2146" y="29"/>
                    <a:pt x="2146" y="29"/>
                  </a:cubicBezTo>
                  <a:cubicBezTo>
                    <a:pt x="2146" y="45"/>
                    <a:pt x="2133" y="58"/>
                    <a:pt x="2117" y="58"/>
                  </a:cubicBezTo>
                  <a:cubicBezTo>
                    <a:pt x="2117" y="58"/>
                    <a:pt x="2117" y="58"/>
                    <a:pt x="2117" y="58"/>
                  </a:cubicBezTo>
                  <a:cubicBezTo>
                    <a:pt x="2101" y="58"/>
                    <a:pt x="2088" y="45"/>
                    <a:pt x="2088" y="29"/>
                  </a:cubicBezTo>
                  <a:close/>
                  <a:moveTo>
                    <a:pt x="1914" y="29"/>
                  </a:moveTo>
                  <a:cubicBezTo>
                    <a:pt x="1914" y="13"/>
                    <a:pt x="1927" y="0"/>
                    <a:pt x="1943" y="0"/>
                  </a:cubicBezTo>
                  <a:cubicBezTo>
                    <a:pt x="1943" y="0"/>
                    <a:pt x="1943" y="0"/>
                    <a:pt x="1943" y="0"/>
                  </a:cubicBezTo>
                  <a:cubicBezTo>
                    <a:pt x="1959" y="0"/>
                    <a:pt x="1972" y="13"/>
                    <a:pt x="1972" y="29"/>
                  </a:cubicBezTo>
                  <a:cubicBezTo>
                    <a:pt x="1972" y="29"/>
                    <a:pt x="1972" y="29"/>
                    <a:pt x="1972" y="29"/>
                  </a:cubicBezTo>
                  <a:cubicBezTo>
                    <a:pt x="1972" y="45"/>
                    <a:pt x="1959" y="58"/>
                    <a:pt x="1943" y="58"/>
                  </a:cubicBezTo>
                  <a:cubicBezTo>
                    <a:pt x="1943" y="58"/>
                    <a:pt x="1943" y="58"/>
                    <a:pt x="1943" y="58"/>
                  </a:cubicBezTo>
                  <a:cubicBezTo>
                    <a:pt x="1927" y="58"/>
                    <a:pt x="1914" y="45"/>
                    <a:pt x="1914" y="29"/>
                  </a:cubicBezTo>
                  <a:close/>
                  <a:moveTo>
                    <a:pt x="1740" y="29"/>
                  </a:moveTo>
                  <a:cubicBezTo>
                    <a:pt x="1740" y="13"/>
                    <a:pt x="1753" y="0"/>
                    <a:pt x="1769" y="0"/>
                  </a:cubicBezTo>
                  <a:cubicBezTo>
                    <a:pt x="1769" y="0"/>
                    <a:pt x="1769" y="0"/>
                    <a:pt x="1769" y="0"/>
                  </a:cubicBezTo>
                  <a:cubicBezTo>
                    <a:pt x="1785" y="0"/>
                    <a:pt x="1798" y="13"/>
                    <a:pt x="1798" y="29"/>
                  </a:cubicBezTo>
                  <a:cubicBezTo>
                    <a:pt x="1798" y="29"/>
                    <a:pt x="1798" y="29"/>
                    <a:pt x="1798" y="29"/>
                  </a:cubicBezTo>
                  <a:cubicBezTo>
                    <a:pt x="1798" y="45"/>
                    <a:pt x="1785" y="58"/>
                    <a:pt x="1769" y="58"/>
                  </a:cubicBezTo>
                  <a:cubicBezTo>
                    <a:pt x="1769" y="58"/>
                    <a:pt x="1769" y="58"/>
                    <a:pt x="1769" y="58"/>
                  </a:cubicBezTo>
                  <a:cubicBezTo>
                    <a:pt x="1753" y="58"/>
                    <a:pt x="1740" y="45"/>
                    <a:pt x="1740" y="29"/>
                  </a:cubicBezTo>
                  <a:close/>
                  <a:moveTo>
                    <a:pt x="6439" y="29"/>
                  </a:moveTo>
                  <a:cubicBezTo>
                    <a:pt x="6439" y="13"/>
                    <a:pt x="6452" y="0"/>
                    <a:pt x="6468" y="0"/>
                  </a:cubicBezTo>
                  <a:cubicBezTo>
                    <a:pt x="6468" y="0"/>
                    <a:pt x="6468" y="0"/>
                    <a:pt x="6468" y="0"/>
                  </a:cubicBezTo>
                  <a:cubicBezTo>
                    <a:pt x="6484" y="0"/>
                    <a:pt x="6497" y="13"/>
                    <a:pt x="6497" y="29"/>
                  </a:cubicBezTo>
                  <a:cubicBezTo>
                    <a:pt x="6497" y="29"/>
                    <a:pt x="6497" y="29"/>
                    <a:pt x="6497" y="29"/>
                  </a:cubicBezTo>
                  <a:cubicBezTo>
                    <a:pt x="6497" y="45"/>
                    <a:pt x="6484" y="58"/>
                    <a:pt x="6468" y="58"/>
                  </a:cubicBezTo>
                  <a:cubicBezTo>
                    <a:pt x="6468" y="58"/>
                    <a:pt x="6468" y="58"/>
                    <a:pt x="6468" y="58"/>
                  </a:cubicBezTo>
                  <a:cubicBezTo>
                    <a:pt x="6452" y="58"/>
                    <a:pt x="6439" y="45"/>
                    <a:pt x="6439" y="29"/>
                  </a:cubicBezTo>
                  <a:close/>
                  <a:moveTo>
                    <a:pt x="6265" y="29"/>
                  </a:moveTo>
                  <a:cubicBezTo>
                    <a:pt x="6265" y="13"/>
                    <a:pt x="6278" y="0"/>
                    <a:pt x="6294" y="0"/>
                  </a:cubicBezTo>
                  <a:cubicBezTo>
                    <a:pt x="6294" y="0"/>
                    <a:pt x="6294" y="0"/>
                    <a:pt x="6294" y="0"/>
                  </a:cubicBezTo>
                  <a:cubicBezTo>
                    <a:pt x="6310" y="0"/>
                    <a:pt x="6323" y="13"/>
                    <a:pt x="6323" y="29"/>
                  </a:cubicBezTo>
                  <a:cubicBezTo>
                    <a:pt x="6323" y="29"/>
                    <a:pt x="6323" y="29"/>
                    <a:pt x="6323" y="29"/>
                  </a:cubicBezTo>
                  <a:cubicBezTo>
                    <a:pt x="6323" y="45"/>
                    <a:pt x="6310" y="58"/>
                    <a:pt x="6294" y="58"/>
                  </a:cubicBezTo>
                  <a:cubicBezTo>
                    <a:pt x="6294" y="58"/>
                    <a:pt x="6294" y="58"/>
                    <a:pt x="6294" y="58"/>
                  </a:cubicBezTo>
                  <a:cubicBezTo>
                    <a:pt x="6278" y="58"/>
                    <a:pt x="6265" y="45"/>
                    <a:pt x="6265" y="29"/>
                  </a:cubicBezTo>
                  <a:close/>
                  <a:moveTo>
                    <a:pt x="6091" y="29"/>
                  </a:moveTo>
                  <a:cubicBezTo>
                    <a:pt x="6091" y="13"/>
                    <a:pt x="6104" y="0"/>
                    <a:pt x="6120" y="0"/>
                  </a:cubicBezTo>
                  <a:cubicBezTo>
                    <a:pt x="6120" y="0"/>
                    <a:pt x="6120" y="0"/>
                    <a:pt x="6120" y="0"/>
                  </a:cubicBezTo>
                  <a:cubicBezTo>
                    <a:pt x="6136" y="0"/>
                    <a:pt x="6149" y="13"/>
                    <a:pt x="6149" y="29"/>
                  </a:cubicBezTo>
                  <a:cubicBezTo>
                    <a:pt x="6149" y="29"/>
                    <a:pt x="6149" y="29"/>
                    <a:pt x="6149" y="29"/>
                  </a:cubicBezTo>
                  <a:cubicBezTo>
                    <a:pt x="6149" y="45"/>
                    <a:pt x="6136" y="58"/>
                    <a:pt x="6120" y="58"/>
                  </a:cubicBezTo>
                  <a:cubicBezTo>
                    <a:pt x="6120" y="58"/>
                    <a:pt x="6120" y="58"/>
                    <a:pt x="6120" y="58"/>
                  </a:cubicBezTo>
                  <a:cubicBezTo>
                    <a:pt x="6104" y="58"/>
                    <a:pt x="6091" y="45"/>
                    <a:pt x="6091" y="29"/>
                  </a:cubicBezTo>
                  <a:close/>
                  <a:moveTo>
                    <a:pt x="5917" y="29"/>
                  </a:moveTo>
                  <a:cubicBezTo>
                    <a:pt x="5917" y="13"/>
                    <a:pt x="5930" y="0"/>
                    <a:pt x="5946" y="0"/>
                  </a:cubicBezTo>
                  <a:cubicBezTo>
                    <a:pt x="5946" y="0"/>
                    <a:pt x="5946" y="0"/>
                    <a:pt x="5946" y="0"/>
                  </a:cubicBezTo>
                  <a:cubicBezTo>
                    <a:pt x="5962" y="0"/>
                    <a:pt x="5975" y="13"/>
                    <a:pt x="5975" y="29"/>
                  </a:cubicBezTo>
                  <a:cubicBezTo>
                    <a:pt x="5975" y="29"/>
                    <a:pt x="5975" y="29"/>
                    <a:pt x="5975" y="29"/>
                  </a:cubicBezTo>
                  <a:cubicBezTo>
                    <a:pt x="5975" y="45"/>
                    <a:pt x="5962" y="58"/>
                    <a:pt x="5946" y="58"/>
                  </a:cubicBezTo>
                  <a:cubicBezTo>
                    <a:pt x="5946" y="58"/>
                    <a:pt x="5946" y="58"/>
                    <a:pt x="5946" y="58"/>
                  </a:cubicBezTo>
                  <a:cubicBezTo>
                    <a:pt x="5930" y="58"/>
                    <a:pt x="5917" y="45"/>
                    <a:pt x="5917" y="29"/>
                  </a:cubicBezTo>
                  <a:close/>
                  <a:moveTo>
                    <a:pt x="5743" y="29"/>
                  </a:moveTo>
                  <a:cubicBezTo>
                    <a:pt x="5743" y="13"/>
                    <a:pt x="5756" y="0"/>
                    <a:pt x="5772" y="0"/>
                  </a:cubicBezTo>
                  <a:cubicBezTo>
                    <a:pt x="5772" y="0"/>
                    <a:pt x="5772" y="0"/>
                    <a:pt x="5772" y="0"/>
                  </a:cubicBezTo>
                  <a:cubicBezTo>
                    <a:pt x="5788" y="0"/>
                    <a:pt x="5801" y="13"/>
                    <a:pt x="5801" y="29"/>
                  </a:cubicBezTo>
                  <a:cubicBezTo>
                    <a:pt x="5801" y="29"/>
                    <a:pt x="5801" y="29"/>
                    <a:pt x="5801" y="29"/>
                  </a:cubicBezTo>
                  <a:cubicBezTo>
                    <a:pt x="5801" y="45"/>
                    <a:pt x="5788" y="58"/>
                    <a:pt x="5772" y="58"/>
                  </a:cubicBezTo>
                  <a:cubicBezTo>
                    <a:pt x="5772" y="58"/>
                    <a:pt x="5772" y="58"/>
                    <a:pt x="5772" y="58"/>
                  </a:cubicBezTo>
                  <a:cubicBezTo>
                    <a:pt x="5756" y="58"/>
                    <a:pt x="5743" y="45"/>
                    <a:pt x="5743" y="29"/>
                  </a:cubicBezTo>
                  <a:close/>
                  <a:moveTo>
                    <a:pt x="5569" y="29"/>
                  </a:moveTo>
                  <a:cubicBezTo>
                    <a:pt x="5569" y="13"/>
                    <a:pt x="5582" y="0"/>
                    <a:pt x="5598" y="0"/>
                  </a:cubicBezTo>
                  <a:cubicBezTo>
                    <a:pt x="5598" y="0"/>
                    <a:pt x="5598" y="0"/>
                    <a:pt x="5598" y="0"/>
                  </a:cubicBezTo>
                  <a:cubicBezTo>
                    <a:pt x="5614" y="0"/>
                    <a:pt x="5627" y="13"/>
                    <a:pt x="5627" y="29"/>
                  </a:cubicBezTo>
                  <a:cubicBezTo>
                    <a:pt x="5627" y="29"/>
                    <a:pt x="5627" y="29"/>
                    <a:pt x="5627" y="29"/>
                  </a:cubicBezTo>
                  <a:cubicBezTo>
                    <a:pt x="5627" y="45"/>
                    <a:pt x="5614" y="58"/>
                    <a:pt x="5598" y="58"/>
                  </a:cubicBezTo>
                  <a:cubicBezTo>
                    <a:pt x="5598" y="58"/>
                    <a:pt x="5598" y="58"/>
                    <a:pt x="5598" y="58"/>
                  </a:cubicBezTo>
                  <a:cubicBezTo>
                    <a:pt x="5582" y="58"/>
                    <a:pt x="5569" y="45"/>
                    <a:pt x="5569" y="29"/>
                  </a:cubicBezTo>
                  <a:close/>
                  <a:moveTo>
                    <a:pt x="5395" y="29"/>
                  </a:moveTo>
                  <a:cubicBezTo>
                    <a:pt x="5395" y="13"/>
                    <a:pt x="5408" y="0"/>
                    <a:pt x="5424" y="0"/>
                  </a:cubicBezTo>
                  <a:cubicBezTo>
                    <a:pt x="5424" y="0"/>
                    <a:pt x="5424" y="0"/>
                    <a:pt x="5424" y="0"/>
                  </a:cubicBezTo>
                  <a:cubicBezTo>
                    <a:pt x="5440" y="0"/>
                    <a:pt x="5453" y="13"/>
                    <a:pt x="5453" y="29"/>
                  </a:cubicBezTo>
                  <a:cubicBezTo>
                    <a:pt x="5453" y="29"/>
                    <a:pt x="5453" y="29"/>
                    <a:pt x="5453" y="29"/>
                  </a:cubicBezTo>
                  <a:cubicBezTo>
                    <a:pt x="5453" y="45"/>
                    <a:pt x="5440" y="58"/>
                    <a:pt x="5424" y="58"/>
                  </a:cubicBezTo>
                  <a:cubicBezTo>
                    <a:pt x="5424" y="58"/>
                    <a:pt x="5424" y="58"/>
                    <a:pt x="5424" y="58"/>
                  </a:cubicBezTo>
                  <a:cubicBezTo>
                    <a:pt x="5408" y="58"/>
                    <a:pt x="5395" y="45"/>
                    <a:pt x="5395" y="29"/>
                  </a:cubicBezTo>
                  <a:close/>
                  <a:moveTo>
                    <a:pt x="5221" y="29"/>
                  </a:moveTo>
                  <a:cubicBezTo>
                    <a:pt x="5221" y="13"/>
                    <a:pt x="5234" y="0"/>
                    <a:pt x="5250" y="0"/>
                  </a:cubicBezTo>
                  <a:cubicBezTo>
                    <a:pt x="5250" y="0"/>
                    <a:pt x="5250" y="0"/>
                    <a:pt x="5250" y="0"/>
                  </a:cubicBezTo>
                  <a:cubicBezTo>
                    <a:pt x="5266" y="0"/>
                    <a:pt x="5279" y="13"/>
                    <a:pt x="5279" y="29"/>
                  </a:cubicBezTo>
                  <a:cubicBezTo>
                    <a:pt x="5279" y="29"/>
                    <a:pt x="5279" y="29"/>
                    <a:pt x="5279" y="29"/>
                  </a:cubicBezTo>
                  <a:cubicBezTo>
                    <a:pt x="5279" y="45"/>
                    <a:pt x="5266" y="58"/>
                    <a:pt x="5250" y="58"/>
                  </a:cubicBezTo>
                  <a:cubicBezTo>
                    <a:pt x="5250" y="58"/>
                    <a:pt x="5250" y="58"/>
                    <a:pt x="5250" y="58"/>
                  </a:cubicBezTo>
                  <a:cubicBezTo>
                    <a:pt x="5234" y="58"/>
                    <a:pt x="5221" y="45"/>
                    <a:pt x="5221" y="29"/>
                  </a:cubicBezTo>
                  <a:close/>
                  <a:moveTo>
                    <a:pt x="5047" y="29"/>
                  </a:moveTo>
                  <a:cubicBezTo>
                    <a:pt x="5047" y="13"/>
                    <a:pt x="5060" y="0"/>
                    <a:pt x="5076" y="0"/>
                  </a:cubicBezTo>
                  <a:cubicBezTo>
                    <a:pt x="5076" y="0"/>
                    <a:pt x="5076" y="0"/>
                    <a:pt x="5076" y="0"/>
                  </a:cubicBezTo>
                  <a:cubicBezTo>
                    <a:pt x="5092" y="0"/>
                    <a:pt x="5105" y="13"/>
                    <a:pt x="5105" y="29"/>
                  </a:cubicBezTo>
                  <a:cubicBezTo>
                    <a:pt x="5105" y="29"/>
                    <a:pt x="5105" y="29"/>
                    <a:pt x="5105" y="29"/>
                  </a:cubicBezTo>
                  <a:cubicBezTo>
                    <a:pt x="5105" y="45"/>
                    <a:pt x="5092" y="58"/>
                    <a:pt x="5076" y="58"/>
                  </a:cubicBezTo>
                  <a:cubicBezTo>
                    <a:pt x="5076" y="58"/>
                    <a:pt x="5076" y="58"/>
                    <a:pt x="5076" y="58"/>
                  </a:cubicBezTo>
                  <a:cubicBezTo>
                    <a:pt x="5060" y="58"/>
                    <a:pt x="5047" y="45"/>
                    <a:pt x="5047" y="29"/>
                  </a:cubicBezTo>
                  <a:close/>
                  <a:moveTo>
                    <a:pt x="4873" y="29"/>
                  </a:moveTo>
                  <a:cubicBezTo>
                    <a:pt x="4873" y="13"/>
                    <a:pt x="4886" y="0"/>
                    <a:pt x="4902" y="0"/>
                  </a:cubicBezTo>
                  <a:cubicBezTo>
                    <a:pt x="4902" y="0"/>
                    <a:pt x="4902" y="0"/>
                    <a:pt x="4902" y="0"/>
                  </a:cubicBezTo>
                  <a:cubicBezTo>
                    <a:pt x="4918" y="0"/>
                    <a:pt x="4931" y="13"/>
                    <a:pt x="4931" y="29"/>
                  </a:cubicBezTo>
                  <a:cubicBezTo>
                    <a:pt x="4931" y="29"/>
                    <a:pt x="4931" y="29"/>
                    <a:pt x="4931" y="29"/>
                  </a:cubicBezTo>
                  <a:cubicBezTo>
                    <a:pt x="4931" y="45"/>
                    <a:pt x="4918" y="58"/>
                    <a:pt x="4902" y="58"/>
                  </a:cubicBezTo>
                  <a:cubicBezTo>
                    <a:pt x="4902" y="58"/>
                    <a:pt x="4902" y="58"/>
                    <a:pt x="4902" y="58"/>
                  </a:cubicBezTo>
                  <a:cubicBezTo>
                    <a:pt x="4886" y="58"/>
                    <a:pt x="4873" y="45"/>
                    <a:pt x="4873" y="29"/>
                  </a:cubicBezTo>
                  <a:close/>
                  <a:moveTo>
                    <a:pt x="4698" y="29"/>
                  </a:moveTo>
                  <a:cubicBezTo>
                    <a:pt x="4698" y="13"/>
                    <a:pt x="4712" y="0"/>
                    <a:pt x="4728" y="0"/>
                  </a:cubicBezTo>
                  <a:cubicBezTo>
                    <a:pt x="4728" y="0"/>
                    <a:pt x="4728" y="0"/>
                    <a:pt x="4728" y="0"/>
                  </a:cubicBezTo>
                  <a:cubicBezTo>
                    <a:pt x="4744" y="0"/>
                    <a:pt x="4757" y="13"/>
                    <a:pt x="4757" y="29"/>
                  </a:cubicBezTo>
                  <a:cubicBezTo>
                    <a:pt x="4757" y="29"/>
                    <a:pt x="4757" y="29"/>
                    <a:pt x="4757" y="29"/>
                  </a:cubicBezTo>
                  <a:cubicBezTo>
                    <a:pt x="4757" y="45"/>
                    <a:pt x="4744" y="58"/>
                    <a:pt x="4728" y="58"/>
                  </a:cubicBezTo>
                  <a:cubicBezTo>
                    <a:pt x="4728" y="58"/>
                    <a:pt x="4728" y="58"/>
                    <a:pt x="4728" y="58"/>
                  </a:cubicBezTo>
                  <a:cubicBezTo>
                    <a:pt x="4712" y="58"/>
                    <a:pt x="4698" y="45"/>
                    <a:pt x="4698" y="29"/>
                  </a:cubicBezTo>
                  <a:close/>
                  <a:moveTo>
                    <a:pt x="4524" y="29"/>
                  </a:moveTo>
                  <a:cubicBezTo>
                    <a:pt x="4524" y="13"/>
                    <a:pt x="4538" y="0"/>
                    <a:pt x="4554" y="0"/>
                  </a:cubicBezTo>
                  <a:cubicBezTo>
                    <a:pt x="4554" y="0"/>
                    <a:pt x="4554" y="0"/>
                    <a:pt x="4554" y="0"/>
                  </a:cubicBezTo>
                  <a:cubicBezTo>
                    <a:pt x="4570" y="0"/>
                    <a:pt x="4583" y="13"/>
                    <a:pt x="4583" y="29"/>
                  </a:cubicBezTo>
                  <a:cubicBezTo>
                    <a:pt x="4583" y="29"/>
                    <a:pt x="4583" y="29"/>
                    <a:pt x="4583" y="29"/>
                  </a:cubicBezTo>
                  <a:cubicBezTo>
                    <a:pt x="4583" y="45"/>
                    <a:pt x="4570" y="58"/>
                    <a:pt x="4554" y="58"/>
                  </a:cubicBezTo>
                  <a:cubicBezTo>
                    <a:pt x="4554" y="58"/>
                    <a:pt x="4554" y="58"/>
                    <a:pt x="4554" y="58"/>
                  </a:cubicBezTo>
                  <a:cubicBezTo>
                    <a:pt x="4538" y="58"/>
                    <a:pt x="4524" y="45"/>
                    <a:pt x="4524" y="29"/>
                  </a:cubicBezTo>
                  <a:close/>
                  <a:moveTo>
                    <a:pt x="4350" y="29"/>
                  </a:moveTo>
                  <a:cubicBezTo>
                    <a:pt x="4350" y="13"/>
                    <a:pt x="4364" y="0"/>
                    <a:pt x="4380" y="0"/>
                  </a:cubicBezTo>
                  <a:cubicBezTo>
                    <a:pt x="4380" y="0"/>
                    <a:pt x="4380" y="0"/>
                    <a:pt x="4380" y="0"/>
                  </a:cubicBezTo>
                  <a:cubicBezTo>
                    <a:pt x="4396" y="0"/>
                    <a:pt x="4409" y="13"/>
                    <a:pt x="4409" y="29"/>
                  </a:cubicBezTo>
                  <a:cubicBezTo>
                    <a:pt x="4409" y="29"/>
                    <a:pt x="4409" y="29"/>
                    <a:pt x="4409" y="29"/>
                  </a:cubicBezTo>
                  <a:cubicBezTo>
                    <a:pt x="4409" y="45"/>
                    <a:pt x="4396" y="58"/>
                    <a:pt x="4380" y="58"/>
                  </a:cubicBezTo>
                  <a:cubicBezTo>
                    <a:pt x="4380" y="58"/>
                    <a:pt x="4380" y="58"/>
                    <a:pt x="4380" y="58"/>
                  </a:cubicBezTo>
                  <a:cubicBezTo>
                    <a:pt x="4364" y="58"/>
                    <a:pt x="4350" y="45"/>
                    <a:pt x="4350" y="29"/>
                  </a:cubicBezTo>
                  <a:close/>
                  <a:moveTo>
                    <a:pt x="4176" y="29"/>
                  </a:moveTo>
                  <a:cubicBezTo>
                    <a:pt x="4176" y="13"/>
                    <a:pt x="4190" y="0"/>
                    <a:pt x="4206" y="0"/>
                  </a:cubicBezTo>
                  <a:cubicBezTo>
                    <a:pt x="4206" y="0"/>
                    <a:pt x="4206" y="0"/>
                    <a:pt x="4206" y="0"/>
                  </a:cubicBezTo>
                  <a:cubicBezTo>
                    <a:pt x="4222" y="0"/>
                    <a:pt x="4235" y="13"/>
                    <a:pt x="4235" y="29"/>
                  </a:cubicBezTo>
                  <a:cubicBezTo>
                    <a:pt x="4235" y="29"/>
                    <a:pt x="4235" y="29"/>
                    <a:pt x="4235" y="29"/>
                  </a:cubicBezTo>
                  <a:cubicBezTo>
                    <a:pt x="4235" y="45"/>
                    <a:pt x="4222" y="58"/>
                    <a:pt x="4206" y="58"/>
                  </a:cubicBezTo>
                  <a:cubicBezTo>
                    <a:pt x="4206" y="58"/>
                    <a:pt x="4206" y="58"/>
                    <a:pt x="4206" y="58"/>
                  </a:cubicBezTo>
                  <a:cubicBezTo>
                    <a:pt x="4190" y="58"/>
                    <a:pt x="4176" y="45"/>
                    <a:pt x="4176" y="29"/>
                  </a:cubicBezTo>
                  <a:close/>
                  <a:moveTo>
                    <a:pt x="4002" y="29"/>
                  </a:moveTo>
                  <a:cubicBezTo>
                    <a:pt x="4002" y="13"/>
                    <a:pt x="4016" y="0"/>
                    <a:pt x="4032" y="0"/>
                  </a:cubicBezTo>
                  <a:cubicBezTo>
                    <a:pt x="4032" y="0"/>
                    <a:pt x="4032" y="0"/>
                    <a:pt x="4032" y="0"/>
                  </a:cubicBezTo>
                  <a:cubicBezTo>
                    <a:pt x="4048" y="0"/>
                    <a:pt x="4060" y="13"/>
                    <a:pt x="4060" y="29"/>
                  </a:cubicBezTo>
                  <a:cubicBezTo>
                    <a:pt x="4060" y="29"/>
                    <a:pt x="4060" y="29"/>
                    <a:pt x="4060" y="29"/>
                  </a:cubicBezTo>
                  <a:cubicBezTo>
                    <a:pt x="4060" y="45"/>
                    <a:pt x="4048" y="58"/>
                    <a:pt x="4032" y="58"/>
                  </a:cubicBezTo>
                  <a:cubicBezTo>
                    <a:pt x="4032" y="58"/>
                    <a:pt x="4032" y="58"/>
                    <a:pt x="4032" y="58"/>
                  </a:cubicBezTo>
                  <a:cubicBezTo>
                    <a:pt x="4016" y="58"/>
                    <a:pt x="4002" y="45"/>
                    <a:pt x="4002" y="29"/>
                  </a:cubicBezTo>
                  <a:close/>
                  <a:moveTo>
                    <a:pt x="8702" y="29"/>
                  </a:moveTo>
                  <a:cubicBezTo>
                    <a:pt x="8702" y="13"/>
                    <a:pt x="8714" y="0"/>
                    <a:pt x="8731" y="0"/>
                  </a:cubicBezTo>
                  <a:cubicBezTo>
                    <a:pt x="8731" y="0"/>
                    <a:pt x="8731" y="0"/>
                    <a:pt x="8731" y="0"/>
                  </a:cubicBezTo>
                  <a:cubicBezTo>
                    <a:pt x="8747" y="0"/>
                    <a:pt x="8760" y="13"/>
                    <a:pt x="8760" y="29"/>
                  </a:cubicBezTo>
                  <a:cubicBezTo>
                    <a:pt x="8760" y="29"/>
                    <a:pt x="8760" y="29"/>
                    <a:pt x="8760" y="29"/>
                  </a:cubicBezTo>
                  <a:cubicBezTo>
                    <a:pt x="8760" y="45"/>
                    <a:pt x="8747" y="58"/>
                    <a:pt x="8731" y="58"/>
                  </a:cubicBezTo>
                  <a:cubicBezTo>
                    <a:pt x="8731" y="58"/>
                    <a:pt x="8731" y="58"/>
                    <a:pt x="8731" y="58"/>
                  </a:cubicBezTo>
                  <a:cubicBezTo>
                    <a:pt x="8714" y="58"/>
                    <a:pt x="8702" y="45"/>
                    <a:pt x="8702" y="29"/>
                  </a:cubicBezTo>
                  <a:close/>
                  <a:moveTo>
                    <a:pt x="8528" y="29"/>
                  </a:moveTo>
                  <a:cubicBezTo>
                    <a:pt x="8528" y="13"/>
                    <a:pt x="8540" y="0"/>
                    <a:pt x="8556" y="0"/>
                  </a:cubicBezTo>
                  <a:cubicBezTo>
                    <a:pt x="8556" y="0"/>
                    <a:pt x="8556" y="0"/>
                    <a:pt x="8556" y="0"/>
                  </a:cubicBezTo>
                  <a:cubicBezTo>
                    <a:pt x="8572" y="0"/>
                    <a:pt x="8586" y="13"/>
                    <a:pt x="8586" y="29"/>
                  </a:cubicBezTo>
                  <a:cubicBezTo>
                    <a:pt x="8586" y="29"/>
                    <a:pt x="8586" y="29"/>
                    <a:pt x="8586" y="29"/>
                  </a:cubicBezTo>
                  <a:cubicBezTo>
                    <a:pt x="8586" y="45"/>
                    <a:pt x="8572" y="58"/>
                    <a:pt x="8556" y="58"/>
                  </a:cubicBezTo>
                  <a:cubicBezTo>
                    <a:pt x="8556" y="58"/>
                    <a:pt x="8556" y="58"/>
                    <a:pt x="8556" y="58"/>
                  </a:cubicBezTo>
                  <a:cubicBezTo>
                    <a:pt x="8540" y="58"/>
                    <a:pt x="8528" y="45"/>
                    <a:pt x="8528" y="29"/>
                  </a:cubicBezTo>
                  <a:close/>
                  <a:moveTo>
                    <a:pt x="8354" y="29"/>
                  </a:moveTo>
                  <a:cubicBezTo>
                    <a:pt x="8354" y="13"/>
                    <a:pt x="8366" y="0"/>
                    <a:pt x="8382" y="0"/>
                  </a:cubicBezTo>
                  <a:cubicBezTo>
                    <a:pt x="8382" y="0"/>
                    <a:pt x="8382" y="0"/>
                    <a:pt x="8382" y="0"/>
                  </a:cubicBezTo>
                  <a:cubicBezTo>
                    <a:pt x="8398" y="0"/>
                    <a:pt x="8412" y="13"/>
                    <a:pt x="8412" y="29"/>
                  </a:cubicBezTo>
                  <a:cubicBezTo>
                    <a:pt x="8412" y="29"/>
                    <a:pt x="8412" y="29"/>
                    <a:pt x="8412" y="29"/>
                  </a:cubicBezTo>
                  <a:cubicBezTo>
                    <a:pt x="8412" y="45"/>
                    <a:pt x="8398" y="58"/>
                    <a:pt x="8382" y="58"/>
                  </a:cubicBezTo>
                  <a:cubicBezTo>
                    <a:pt x="8382" y="58"/>
                    <a:pt x="8382" y="58"/>
                    <a:pt x="8382" y="58"/>
                  </a:cubicBezTo>
                  <a:cubicBezTo>
                    <a:pt x="8366" y="58"/>
                    <a:pt x="8354" y="45"/>
                    <a:pt x="8354" y="29"/>
                  </a:cubicBezTo>
                  <a:close/>
                  <a:moveTo>
                    <a:pt x="8179" y="29"/>
                  </a:moveTo>
                  <a:cubicBezTo>
                    <a:pt x="8179" y="13"/>
                    <a:pt x="8192" y="0"/>
                    <a:pt x="8208" y="0"/>
                  </a:cubicBezTo>
                  <a:cubicBezTo>
                    <a:pt x="8208" y="0"/>
                    <a:pt x="8208" y="0"/>
                    <a:pt x="8208" y="0"/>
                  </a:cubicBezTo>
                  <a:cubicBezTo>
                    <a:pt x="8224" y="0"/>
                    <a:pt x="8238" y="13"/>
                    <a:pt x="8238" y="29"/>
                  </a:cubicBezTo>
                  <a:cubicBezTo>
                    <a:pt x="8238" y="29"/>
                    <a:pt x="8238" y="29"/>
                    <a:pt x="8238" y="29"/>
                  </a:cubicBezTo>
                  <a:cubicBezTo>
                    <a:pt x="8238" y="45"/>
                    <a:pt x="8224" y="58"/>
                    <a:pt x="8208" y="58"/>
                  </a:cubicBezTo>
                  <a:cubicBezTo>
                    <a:pt x="8208" y="58"/>
                    <a:pt x="8208" y="58"/>
                    <a:pt x="8208" y="58"/>
                  </a:cubicBezTo>
                  <a:cubicBezTo>
                    <a:pt x="8192" y="58"/>
                    <a:pt x="8179" y="45"/>
                    <a:pt x="8179" y="29"/>
                  </a:cubicBezTo>
                  <a:close/>
                  <a:moveTo>
                    <a:pt x="8005" y="29"/>
                  </a:moveTo>
                  <a:cubicBezTo>
                    <a:pt x="8005" y="13"/>
                    <a:pt x="8018" y="0"/>
                    <a:pt x="8034" y="0"/>
                  </a:cubicBezTo>
                  <a:cubicBezTo>
                    <a:pt x="8034" y="0"/>
                    <a:pt x="8034" y="0"/>
                    <a:pt x="8034" y="0"/>
                  </a:cubicBezTo>
                  <a:cubicBezTo>
                    <a:pt x="8050" y="0"/>
                    <a:pt x="8064" y="13"/>
                    <a:pt x="8064" y="29"/>
                  </a:cubicBezTo>
                  <a:cubicBezTo>
                    <a:pt x="8064" y="29"/>
                    <a:pt x="8064" y="29"/>
                    <a:pt x="8064" y="29"/>
                  </a:cubicBezTo>
                  <a:cubicBezTo>
                    <a:pt x="8064" y="45"/>
                    <a:pt x="8050" y="58"/>
                    <a:pt x="8034" y="58"/>
                  </a:cubicBezTo>
                  <a:cubicBezTo>
                    <a:pt x="8034" y="58"/>
                    <a:pt x="8034" y="58"/>
                    <a:pt x="8034" y="58"/>
                  </a:cubicBezTo>
                  <a:cubicBezTo>
                    <a:pt x="8018" y="58"/>
                    <a:pt x="8005" y="45"/>
                    <a:pt x="8005" y="29"/>
                  </a:cubicBezTo>
                  <a:close/>
                  <a:moveTo>
                    <a:pt x="7831" y="29"/>
                  </a:moveTo>
                  <a:cubicBezTo>
                    <a:pt x="7831" y="13"/>
                    <a:pt x="7844" y="0"/>
                    <a:pt x="7860" y="0"/>
                  </a:cubicBezTo>
                  <a:cubicBezTo>
                    <a:pt x="7860" y="0"/>
                    <a:pt x="7860" y="0"/>
                    <a:pt x="7860" y="0"/>
                  </a:cubicBezTo>
                  <a:cubicBezTo>
                    <a:pt x="7876" y="0"/>
                    <a:pt x="7890" y="13"/>
                    <a:pt x="7890" y="29"/>
                  </a:cubicBezTo>
                  <a:cubicBezTo>
                    <a:pt x="7890" y="29"/>
                    <a:pt x="7890" y="29"/>
                    <a:pt x="7890" y="29"/>
                  </a:cubicBezTo>
                  <a:cubicBezTo>
                    <a:pt x="7890" y="45"/>
                    <a:pt x="7876" y="58"/>
                    <a:pt x="7860" y="58"/>
                  </a:cubicBezTo>
                  <a:cubicBezTo>
                    <a:pt x="7860" y="58"/>
                    <a:pt x="7860" y="58"/>
                    <a:pt x="7860" y="58"/>
                  </a:cubicBezTo>
                  <a:cubicBezTo>
                    <a:pt x="7844" y="58"/>
                    <a:pt x="7831" y="45"/>
                    <a:pt x="7831" y="29"/>
                  </a:cubicBezTo>
                  <a:close/>
                  <a:moveTo>
                    <a:pt x="7657" y="29"/>
                  </a:moveTo>
                  <a:cubicBezTo>
                    <a:pt x="7657" y="13"/>
                    <a:pt x="7670" y="0"/>
                    <a:pt x="7686" y="0"/>
                  </a:cubicBezTo>
                  <a:cubicBezTo>
                    <a:pt x="7686" y="0"/>
                    <a:pt x="7686" y="0"/>
                    <a:pt x="7686" y="0"/>
                  </a:cubicBezTo>
                  <a:cubicBezTo>
                    <a:pt x="7702" y="0"/>
                    <a:pt x="7716" y="13"/>
                    <a:pt x="7716" y="29"/>
                  </a:cubicBezTo>
                  <a:cubicBezTo>
                    <a:pt x="7716" y="29"/>
                    <a:pt x="7716" y="29"/>
                    <a:pt x="7716" y="29"/>
                  </a:cubicBezTo>
                  <a:cubicBezTo>
                    <a:pt x="7716" y="45"/>
                    <a:pt x="7702" y="58"/>
                    <a:pt x="7686" y="58"/>
                  </a:cubicBezTo>
                  <a:cubicBezTo>
                    <a:pt x="7686" y="58"/>
                    <a:pt x="7686" y="58"/>
                    <a:pt x="7686" y="58"/>
                  </a:cubicBezTo>
                  <a:cubicBezTo>
                    <a:pt x="7670" y="58"/>
                    <a:pt x="7657" y="45"/>
                    <a:pt x="7657" y="29"/>
                  </a:cubicBezTo>
                  <a:close/>
                  <a:moveTo>
                    <a:pt x="7483" y="29"/>
                  </a:moveTo>
                  <a:cubicBezTo>
                    <a:pt x="7483" y="13"/>
                    <a:pt x="7496" y="0"/>
                    <a:pt x="7512" y="0"/>
                  </a:cubicBezTo>
                  <a:cubicBezTo>
                    <a:pt x="7512" y="0"/>
                    <a:pt x="7512" y="0"/>
                    <a:pt x="7512" y="0"/>
                  </a:cubicBezTo>
                  <a:cubicBezTo>
                    <a:pt x="7528" y="0"/>
                    <a:pt x="7542" y="13"/>
                    <a:pt x="7542" y="29"/>
                  </a:cubicBezTo>
                  <a:cubicBezTo>
                    <a:pt x="7542" y="29"/>
                    <a:pt x="7542" y="29"/>
                    <a:pt x="7542" y="29"/>
                  </a:cubicBezTo>
                  <a:cubicBezTo>
                    <a:pt x="7542" y="45"/>
                    <a:pt x="7528" y="58"/>
                    <a:pt x="7512" y="58"/>
                  </a:cubicBezTo>
                  <a:cubicBezTo>
                    <a:pt x="7512" y="58"/>
                    <a:pt x="7512" y="58"/>
                    <a:pt x="7512" y="58"/>
                  </a:cubicBezTo>
                  <a:cubicBezTo>
                    <a:pt x="7496" y="58"/>
                    <a:pt x="7483" y="45"/>
                    <a:pt x="7483" y="29"/>
                  </a:cubicBezTo>
                  <a:close/>
                  <a:moveTo>
                    <a:pt x="7309" y="29"/>
                  </a:moveTo>
                  <a:cubicBezTo>
                    <a:pt x="7309" y="13"/>
                    <a:pt x="7322" y="0"/>
                    <a:pt x="7338" y="0"/>
                  </a:cubicBezTo>
                  <a:cubicBezTo>
                    <a:pt x="7338" y="0"/>
                    <a:pt x="7338" y="0"/>
                    <a:pt x="7338" y="0"/>
                  </a:cubicBezTo>
                  <a:cubicBezTo>
                    <a:pt x="7354" y="0"/>
                    <a:pt x="7367" y="13"/>
                    <a:pt x="7367" y="29"/>
                  </a:cubicBezTo>
                  <a:cubicBezTo>
                    <a:pt x="7367" y="29"/>
                    <a:pt x="7367" y="29"/>
                    <a:pt x="7367" y="29"/>
                  </a:cubicBezTo>
                  <a:cubicBezTo>
                    <a:pt x="7367" y="45"/>
                    <a:pt x="7354" y="58"/>
                    <a:pt x="7338" y="58"/>
                  </a:cubicBezTo>
                  <a:cubicBezTo>
                    <a:pt x="7338" y="58"/>
                    <a:pt x="7338" y="58"/>
                    <a:pt x="7338" y="58"/>
                  </a:cubicBezTo>
                  <a:cubicBezTo>
                    <a:pt x="7322" y="58"/>
                    <a:pt x="7309" y="45"/>
                    <a:pt x="7309" y="29"/>
                  </a:cubicBezTo>
                  <a:close/>
                  <a:moveTo>
                    <a:pt x="7135" y="29"/>
                  </a:moveTo>
                  <a:cubicBezTo>
                    <a:pt x="7135" y="13"/>
                    <a:pt x="7148" y="0"/>
                    <a:pt x="7164" y="0"/>
                  </a:cubicBezTo>
                  <a:cubicBezTo>
                    <a:pt x="7164" y="0"/>
                    <a:pt x="7164" y="0"/>
                    <a:pt x="7164" y="0"/>
                  </a:cubicBezTo>
                  <a:cubicBezTo>
                    <a:pt x="7180" y="0"/>
                    <a:pt x="7193" y="13"/>
                    <a:pt x="7193" y="29"/>
                  </a:cubicBezTo>
                  <a:cubicBezTo>
                    <a:pt x="7193" y="29"/>
                    <a:pt x="7193" y="29"/>
                    <a:pt x="7193" y="29"/>
                  </a:cubicBezTo>
                  <a:cubicBezTo>
                    <a:pt x="7193" y="45"/>
                    <a:pt x="7180" y="58"/>
                    <a:pt x="7164" y="58"/>
                  </a:cubicBezTo>
                  <a:cubicBezTo>
                    <a:pt x="7164" y="58"/>
                    <a:pt x="7164" y="58"/>
                    <a:pt x="7164" y="58"/>
                  </a:cubicBezTo>
                  <a:cubicBezTo>
                    <a:pt x="7148" y="58"/>
                    <a:pt x="7135" y="45"/>
                    <a:pt x="7135" y="29"/>
                  </a:cubicBezTo>
                  <a:close/>
                  <a:moveTo>
                    <a:pt x="6961" y="29"/>
                  </a:moveTo>
                  <a:cubicBezTo>
                    <a:pt x="6961" y="13"/>
                    <a:pt x="6974" y="0"/>
                    <a:pt x="6990" y="0"/>
                  </a:cubicBezTo>
                  <a:cubicBezTo>
                    <a:pt x="6990" y="0"/>
                    <a:pt x="6990" y="0"/>
                    <a:pt x="6990" y="0"/>
                  </a:cubicBezTo>
                  <a:cubicBezTo>
                    <a:pt x="7006" y="0"/>
                    <a:pt x="7019" y="13"/>
                    <a:pt x="7019" y="29"/>
                  </a:cubicBezTo>
                  <a:cubicBezTo>
                    <a:pt x="7019" y="29"/>
                    <a:pt x="7019" y="29"/>
                    <a:pt x="7019" y="29"/>
                  </a:cubicBezTo>
                  <a:cubicBezTo>
                    <a:pt x="7019" y="45"/>
                    <a:pt x="7006" y="58"/>
                    <a:pt x="6990" y="58"/>
                  </a:cubicBezTo>
                  <a:cubicBezTo>
                    <a:pt x="6990" y="58"/>
                    <a:pt x="6990" y="58"/>
                    <a:pt x="6990" y="58"/>
                  </a:cubicBezTo>
                  <a:cubicBezTo>
                    <a:pt x="6974" y="58"/>
                    <a:pt x="6961" y="45"/>
                    <a:pt x="6961" y="29"/>
                  </a:cubicBezTo>
                  <a:close/>
                  <a:moveTo>
                    <a:pt x="6787" y="29"/>
                  </a:moveTo>
                  <a:cubicBezTo>
                    <a:pt x="6787" y="13"/>
                    <a:pt x="6800" y="0"/>
                    <a:pt x="6816" y="0"/>
                  </a:cubicBezTo>
                  <a:cubicBezTo>
                    <a:pt x="6816" y="0"/>
                    <a:pt x="6816" y="0"/>
                    <a:pt x="6816" y="0"/>
                  </a:cubicBezTo>
                  <a:cubicBezTo>
                    <a:pt x="6832" y="0"/>
                    <a:pt x="6845" y="13"/>
                    <a:pt x="6845" y="29"/>
                  </a:cubicBezTo>
                  <a:cubicBezTo>
                    <a:pt x="6845" y="29"/>
                    <a:pt x="6845" y="29"/>
                    <a:pt x="6845" y="29"/>
                  </a:cubicBezTo>
                  <a:cubicBezTo>
                    <a:pt x="6845" y="45"/>
                    <a:pt x="6832" y="58"/>
                    <a:pt x="6816" y="58"/>
                  </a:cubicBezTo>
                  <a:cubicBezTo>
                    <a:pt x="6816" y="58"/>
                    <a:pt x="6816" y="58"/>
                    <a:pt x="6816" y="58"/>
                  </a:cubicBezTo>
                  <a:cubicBezTo>
                    <a:pt x="6800" y="58"/>
                    <a:pt x="6787" y="45"/>
                    <a:pt x="6787" y="29"/>
                  </a:cubicBezTo>
                  <a:close/>
                  <a:moveTo>
                    <a:pt x="6613" y="29"/>
                  </a:moveTo>
                  <a:cubicBezTo>
                    <a:pt x="6613" y="13"/>
                    <a:pt x="6626" y="0"/>
                    <a:pt x="6642" y="0"/>
                  </a:cubicBezTo>
                  <a:cubicBezTo>
                    <a:pt x="6642" y="0"/>
                    <a:pt x="6642" y="0"/>
                    <a:pt x="6642" y="0"/>
                  </a:cubicBezTo>
                  <a:cubicBezTo>
                    <a:pt x="6658" y="0"/>
                    <a:pt x="6671" y="13"/>
                    <a:pt x="6671" y="29"/>
                  </a:cubicBezTo>
                  <a:cubicBezTo>
                    <a:pt x="6671" y="29"/>
                    <a:pt x="6671" y="29"/>
                    <a:pt x="6671" y="29"/>
                  </a:cubicBezTo>
                  <a:cubicBezTo>
                    <a:pt x="6671" y="45"/>
                    <a:pt x="6658" y="58"/>
                    <a:pt x="6642" y="58"/>
                  </a:cubicBezTo>
                  <a:cubicBezTo>
                    <a:pt x="6642" y="58"/>
                    <a:pt x="6642" y="58"/>
                    <a:pt x="6642" y="58"/>
                  </a:cubicBezTo>
                  <a:cubicBezTo>
                    <a:pt x="6626" y="58"/>
                    <a:pt x="6613" y="45"/>
                    <a:pt x="6613" y="29"/>
                  </a:cubicBezTo>
                  <a:close/>
                  <a:moveTo>
                    <a:pt x="10790" y="29"/>
                  </a:moveTo>
                  <a:cubicBezTo>
                    <a:pt x="10790" y="13"/>
                    <a:pt x="10803" y="0"/>
                    <a:pt x="10819" y="0"/>
                  </a:cubicBezTo>
                  <a:cubicBezTo>
                    <a:pt x="10819" y="0"/>
                    <a:pt x="10819" y="0"/>
                    <a:pt x="10819" y="0"/>
                  </a:cubicBezTo>
                  <a:cubicBezTo>
                    <a:pt x="10835" y="0"/>
                    <a:pt x="10848" y="13"/>
                    <a:pt x="10848" y="29"/>
                  </a:cubicBezTo>
                  <a:cubicBezTo>
                    <a:pt x="10848" y="29"/>
                    <a:pt x="10848" y="29"/>
                    <a:pt x="10848" y="29"/>
                  </a:cubicBezTo>
                  <a:cubicBezTo>
                    <a:pt x="10848" y="45"/>
                    <a:pt x="10835" y="58"/>
                    <a:pt x="10819" y="58"/>
                  </a:cubicBezTo>
                  <a:cubicBezTo>
                    <a:pt x="10819" y="58"/>
                    <a:pt x="10819" y="58"/>
                    <a:pt x="10819" y="58"/>
                  </a:cubicBezTo>
                  <a:cubicBezTo>
                    <a:pt x="10803" y="58"/>
                    <a:pt x="10790" y="45"/>
                    <a:pt x="10790" y="29"/>
                  </a:cubicBezTo>
                  <a:close/>
                  <a:moveTo>
                    <a:pt x="10616" y="29"/>
                  </a:moveTo>
                  <a:cubicBezTo>
                    <a:pt x="10616" y="13"/>
                    <a:pt x="10629" y="0"/>
                    <a:pt x="10645" y="0"/>
                  </a:cubicBezTo>
                  <a:cubicBezTo>
                    <a:pt x="10645" y="0"/>
                    <a:pt x="10645" y="0"/>
                    <a:pt x="10645" y="0"/>
                  </a:cubicBezTo>
                  <a:cubicBezTo>
                    <a:pt x="10661" y="0"/>
                    <a:pt x="10674" y="13"/>
                    <a:pt x="10674" y="29"/>
                  </a:cubicBezTo>
                  <a:cubicBezTo>
                    <a:pt x="10674" y="29"/>
                    <a:pt x="10674" y="29"/>
                    <a:pt x="10674" y="29"/>
                  </a:cubicBezTo>
                  <a:cubicBezTo>
                    <a:pt x="10674" y="45"/>
                    <a:pt x="10661" y="58"/>
                    <a:pt x="10645" y="58"/>
                  </a:cubicBezTo>
                  <a:cubicBezTo>
                    <a:pt x="10645" y="58"/>
                    <a:pt x="10645" y="58"/>
                    <a:pt x="10645" y="58"/>
                  </a:cubicBezTo>
                  <a:cubicBezTo>
                    <a:pt x="10629" y="58"/>
                    <a:pt x="10616" y="45"/>
                    <a:pt x="10616" y="29"/>
                  </a:cubicBezTo>
                  <a:close/>
                  <a:moveTo>
                    <a:pt x="10442" y="29"/>
                  </a:moveTo>
                  <a:cubicBezTo>
                    <a:pt x="10442" y="13"/>
                    <a:pt x="10455" y="0"/>
                    <a:pt x="10471" y="0"/>
                  </a:cubicBezTo>
                  <a:cubicBezTo>
                    <a:pt x="10471" y="0"/>
                    <a:pt x="10471" y="0"/>
                    <a:pt x="10471" y="0"/>
                  </a:cubicBezTo>
                  <a:cubicBezTo>
                    <a:pt x="10487" y="0"/>
                    <a:pt x="10500" y="13"/>
                    <a:pt x="10500" y="29"/>
                  </a:cubicBezTo>
                  <a:cubicBezTo>
                    <a:pt x="10500" y="29"/>
                    <a:pt x="10500" y="29"/>
                    <a:pt x="10500" y="29"/>
                  </a:cubicBezTo>
                  <a:cubicBezTo>
                    <a:pt x="10500" y="45"/>
                    <a:pt x="10487" y="58"/>
                    <a:pt x="10471" y="58"/>
                  </a:cubicBezTo>
                  <a:cubicBezTo>
                    <a:pt x="10471" y="58"/>
                    <a:pt x="10471" y="58"/>
                    <a:pt x="10471" y="58"/>
                  </a:cubicBezTo>
                  <a:cubicBezTo>
                    <a:pt x="10455" y="58"/>
                    <a:pt x="10442" y="45"/>
                    <a:pt x="10442" y="29"/>
                  </a:cubicBezTo>
                  <a:close/>
                  <a:moveTo>
                    <a:pt x="10268" y="29"/>
                  </a:moveTo>
                  <a:cubicBezTo>
                    <a:pt x="10268" y="13"/>
                    <a:pt x="10281" y="0"/>
                    <a:pt x="10297" y="0"/>
                  </a:cubicBezTo>
                  <a:cubicBezTo>
                    <a:pt x="10297" y="0"/>
                    <a:pt x="10297" y="0"/>
                    <a:pt x="10297" y="0"/>
                  </a:cubicBezTo>
                  <a:cubicBezTo>
                    <a:pt x="10313" y="0"/>
                    <a:pt x="10326" y="13"/>
                    <a:pt x="10326" y="29"/>
                  </a:cubicBezTo>
                  <a:cubicBezTo>
                    <a:pt x="10326" y="29"/>
                    <a:pt x="10326" y="29"/>
                    <a:pt x="10326" y="29"/>
                  </a:cubicBezTo>
                  <a:cubicBezTo>
                    <a:pt x="10326" y="45"/>
                    <a:pt x="10313" y="58"/>
                    <a:pt x="10297" y="58"/>
                  </a:cubicBezTo>
                  <a:cubicBezTo>
                    <a:pt x="10297" y="58"/>
                    <a:pt x="10297" y="58"/>
                    <a:pt x="10297" y="58"/>
                  </a:cubicBezTo>
                  <a:cubicBezTo>
                    <a:pt x="10281" y="58"/>
                    <a:pt x="10268" y="45"/>
                    <a:pt x="10268" y="29"/>
                  </a:cubicBezTo>
                  <a:close/>
                  <a:moveTo>
                    <a:pt x="10094" y="29"/>
                  </a:moveTo>
                  <a:cubicBezTo>
                    <a:pt x="10094" y="13"/>
                    <a:pt x="10107" y="0"/>
                    <a:pt x="10123" y="0"/>
                  </a:cubicBezTo>
                  <a:cubicBezTo>
                    <a:pt x="10123" y="0"/>
                    <a:pt x="10123" y="0"/>
                    <a:pt x="10123" y="0"/>
                  </a:cubicBezTo>
                  <a:cubicBezTo>
                    <a:pt x="10139" y="0"/>
                    <a:pt x="10152" y="13"/>
                    <a:pt x="10152" y="29"/>
                  </a:cubicBezTo>
                  <a:cubicBezTo>
                    <a:pt x="10152" y="29"/>
                    <a:pt x="10152" y="29"/>
                    <a:pt x="10152" y="29"/>
                  </a:cubicBezTo>
                  <a:cubicBezTo>
                    <a:pt x="10152" y="45"/>
                    <a:pt x="10139" y="58"/>
                    <a:pt x="10123" y="58"/>
                  </a:cubicBezTo>
                  <a:cubicBezTo>
                    <a:pt x="10123" y="58"/>
                    <a:pt x="10123" y="58"/>
                    <a:pt x="10123" y="58"/>
                  </a:cubicBezTo>
                  <a:cubicBezTo>
                    <a:pt x="10107" y="58"/>
                    <a:pt x="10094" y="45"/>
                    <a:pt x="10094" y="29"/>
                  </a:cubicBezTo>
                  <a:close/>
                  <a:moveTo>
                    <a:pt x="9920" y="29"/>
                  </a:moveTo>
                  <a:cubicBezTo>
                    <a:pt x="9920" y="13"/>
                    <a:pt x="9933" y="0"/>
                    <a:pt x="9949" y="0"/>
                  </a:cubicBezTo>
                  <a:cubicBezTo>
                    <a:pt x="9949" y="0"/>
                    <a:pt x="9949" y="0"/>
                    <a:pt x="9949" y="0"/>
                  </a:cubicBezTo>
                  <a:cubicBezTo>
                    <a:pt x="9965" y="0"/>
                    <a:pt x="9978" y="13"/>
                    <a:pt x="9978" y="29"/>
                  </a:cubicBezTo>
                  <a:cubicBezTo>
                    <a:pt x="9978" y="29"/>
                    <a:pt x="9978" y="29"/>
                    <a:pt x="9978" y="29"/>
                  </a:cubicBezTo>
                  <a:cubicBezTo>
                    <a:pt x="9978" y="45"/>
                    <a:pt x="9965" y="58"/>
                    <a:pt x="9949" y="58"/>
                  </a:cubicBezTo>
                  <a:cubicBezTo>
                    <a:pt x="9949" y="58"/>
                    <a:pt x="9949" y="58"/>
                    <a:pt x="9949" y="58"/>
                  </a:cubicBezTo>
                  <a:cubicBezTo>
                    <a:pt x="9933" y="58"/>
                    <a:pt x="9920" y="45"/>
                    <a:pt x="9920" y="29"/>
                  </a:cubicBezTo>
                  <a:close/>
                  <a:moveTo>
                    <a:pt x="9746" y="29"/>
                  </a:moveTo>
                  <a:cubicBezTo>
                    <a:pt x="9746" y="13"/>
                    <a:pt x="9759" y="0"/>
                    <a:pt x="9775" y="0"/>
                  </a:cubicBezTo>
                  <a:cubicBezTo>
                    <a:pt x="9775" y="0"/>
                    <a:pt x="9775" y="0"/>
                    <a:pt x="9775" y="0"/>
                  </a:cubicBezTo>
                  <a:cubicBezTo>
                    <a:pt x="9791" y="0"/>
                    <a:pt x="9804" y="13"/>
                    <a:pt x="9804" y="29"/>
                  </a:cubicBezTo>
                  <a:cubicBezTo>
                    <a:pt x="9804" y="29"/>
                    <a:pt x="9804" y="29"/>
                    <a:pt x="9804" y="29"/>
                  </a:cubicBezTo>
                  <a:cubicBezTo>
                    <a:pt x="9804" y="45"/>
                    <a:pt x="9791" y="58"/>
                    <a:pt x="9775" y="58"/>
                  </a:cubicBezTo>
                  <a:cubicBezTo>
                    <a:pt x="9775" y="58"/>
                    <a:pt x="9775" y="58"/>
                    <a:pt x="9775" y="58"/>
                  </a:cubicBezTo>
                  <a:cubicBezTo>
                    <a:pt x="9759" y="58"/>
                    <a:pt x="9746" y="45"/>
                    <a:pt x="9746" y="29"/>
                  </a:cubicBezTo>
                  <a:close/>
                  <a:moveTo>
                    <a:pt x="9572" y="29"/>
                  </a:moveTo>
                  <a:cubicBezTo>
                    <a:pt x="9572" y="13"/>
                    <a:pt x="9585" y="0"/>
                    <a:pt x="9601" y="0"/>
                  </a:cubicBezTo>
                  <a:cubicBezTo>
                    <a:pt x="9601" y="0"/>
                    <a:pt x="9601" y="0"/>
                    <a:pt x="9601" y="0"/>
                  </a:cubicBezTo>
                  <a:cubicBezTo>
                    <a:pt x="9617" y="0"/>
                    <a:pt x="9630" y="13"/>
                    <a:pt x="9630" y="29"/>
                  </a:cubicBezTo>
                  <a:cubicBezTo>
                    <a:pt x="9630" y="29"/>
                    <a:pt x="9630" y="29"/>
                    <a:pt x="9630" y="29"/>
                  </a:cubicBezTo>
                  <a:cubicBezTo>
                    <a:pt x="9630" y="45"/>
                    <a:pt x="9617" y="58"/>
                    <a:pt x="9601" y="58"/>
                  </a:cubicBezTo>
                  <a:cubicBezTo>
                    <a:pt x="9601" y="58"/>
                    <a:pt x="9601" y="58"/>
                    <a:pt x="9601" y="58"/>
                  </a:cubicBezTo>
                  <a:cubicBezTo>
                    <a:pt x="9585" y="58"/>
                    <a:pt x="9572" y="45"/>
                    <a:pt x="9572" y="29"/>
                  </a:cubicBezTo>
                  <a:close/>
                  <a:moveTo>
                    <a:pt x="9398" y="29"/>
                  </a:moveTo>
                  <a:cubicBezTo>
                    <a:pt x="9398" y="13"/>
                    <a:pt x="9411" y="0"/>
                    <a:pt x="9427" y="0"/>
                  </a:cubicBezTo>
                  <a:cubicBezTo>
                    <a:pt x="9427" y="0"/>
                    <a:pt x="9427" y="0"/>
                    <a:pt x="9427" y="0"/>
                  </a:cubicBezTo>
                  <a:cubicBezTo>
                    <a:pt x="9443" y="0"/>
                    <a:pt x="9456" y="13"/>
                    <a:pt x="9456" y="29"/>
                  </a:cubicBezTo>
                  <a:cubicBezTo>
                    <a:pt x="9456" y="29"/>
                    <a:pt x="9456" y="29"/>
                    <a:pt x="9456" y="29"/>
                  </a:cubicBezTo>
                  <a:cubicBezTo>
                    <a:pt x="9456" y="45"/>
                    <a:pt x="9443" y="58"/>
                    <a:pt x="9427" y="58"/>
                  </a:cubicBezTo>
                  <a:cubicBezTo>
                    <a:pt x="9427" y="58"/>
                    <a:pt x="9427" y="58"/>
                    <a:pt x="9427" y="58"/>
                  </a:cubicBezTo>
                  <a:cubicBezTo>
                    <a:pt x="9411" y="58"/>
                    <a:pt x="9398" y="45"/>
                    <a:pt x="9398" y="29"/>
                  </a:cubicBezTo>
                  <a:close/>
                  <a:moveTo>
                    <a:pt x="9224" y="29"/>
                  </a:moveTo>
                  <a:cubicBezTo>
                    <a:pt x="9224" y="13"/>
                    <a:pt x="9237" y="0"/>
                    <a:pt x="9253" y="0"/>
                  </a:cubicBezTo>
                  <a:cubicBezTo>
                    <a:pt x="9253" y="0"/>
                    <a:pt x="9253" y="0"/>
                    <a:pt x="9253" y="0"/>
                  </a:cubicBezTo>
                  <a:cubicBezTo>
                    <a:pt x="9269" y="0"/>
                    <a:pt x="9282" y="13"/>
                    <a:pt x="9282" y="29"/>
                  </a:cubicBezTo>
                  <a:cubicBezTo>
                    <a:pt x="9282" y="29"/>
                    <a:pt x="9282" y="29"/>
                    <a:pt x="9282" y="29"/>
                  </a:cubicBezTo>
                  <a:cubicBezTo>
                    <a:pt x="9282" y="45"/>
                    <a:pt x="9269" y="58"/>
                    <a:pt x="9253" y="58"/>
                  </a:cubicBezTo>
                  <a:cubicBezTo>
                    <a:pt x="9253" y="58"/>
                    <a:pt x="9253" y="58"/>
                    <a:pt x="9253" y="58"/>
                  </a:cubicBezTo>
                  <a:cubicBezTo>
                    <a:pt x="9237" y="58"/>
                    <a:pt x="9224" y="45"/>
                    <a:pt x="9224" y="29"/>
                  </a:cubicBezTo>
                  <a:close/>
                  <a:moveTo>
                    <a:pt x="9050" y="29"/>
                  </a:moveTo>
                  <a:cubicBezTo>
                    <a:pt x="9050" y="13"/>
                    <a:pt x="9062" y="0"/>
                    <a:pt x="9079" y="0"/>
                  </a:cubicBezTo>
                  <a:cubicBezTo>
                    <a:pt x="9079" y="0"/>
                    <a:pt x="9079" y="0"/>
                    <a:pt x="9079" y="0"/>
                  </a:cubicBezTo>
                  <a:cubicBezTo>
                    <a:pt x="9095" y="0"/>
                    <a:pt x="9108" y="13"/>
                    <a:pt x="9108" y="29"/>
                  </a:cubicBezTo>
                  <a:cubicBezTo>
                    <a:pt x="9108" y="29"/>
                    <a:pt x="9108" y="29"/>
                    <a:pt x="9108" y="29"/>
                  </a:cubicBezTo>
                  <a:cubicBezTo>
                    <a:pt x="9108" y="45"/>
                    <a:pt x="9095" y="58"/>
                    <a:pt x="9079" y="58"/>
                  </a:cubicBezTo>
                  <a:cubicBezTo>
                    <a:pt x="9079" y="58"/>
                    <a:pt x="9079" y="58"/>
                    <a:pt x="9079" y="58"/>
                  </a:cubicBezTo>
                  <a:cubicBezTo>
                    <a:pt x="9062" y="58"/>
                    <a:pt x="9050" y="45"/>
                    <a:pt x="9050" y="29"/>
                  </a:cubicBezTo>
                  <a:close/>
                  <a:moveTo>
                    <a:pt x="8876" y="29"/>
                  </a:moveTo>
                  <a:cubicBezTo>
                    <a:pt x="8876" y="13"/>
                    <a:pt x="8888" y="0"/>
                    <a:pt x="8905" y="0"/>
                  </a:cubicBezTo>
                  <a:cubicBezTo>
                    <a:pt x="8905" y="0"/>
                    <a:pt x="8905" y="0"/>
                    <a:pt x="8905" y="0"/>
                  </a:cubicBezTo>
                  <a:cubicBezTo>
                    <a:pt x="8921" y="0"/>
                    <a:pt x="8934" y="13"/>
                    <a:pt x="8934" y="29"/>
                  </a:cubicBezTo>
                  <a:cubicBezTo>
                    <a:pt x="8934" y="29"/>
                    <a:pt x="8934" y="29"/>
                    <a:pt x="8934" y="29"/>
                  </a:cubicBezTo>
                  <a:cubicBezTo>
                    <a:pt x="8934" y="45"/>
                    <a:pt x="8921" y="58"/>
                    <a:pt x="8905" y="58"/>
                  </a:cubicBezTo>
                  <a:cubicBezTo>
                    <a:pt x="8905" y="58"/>
                    <a:pt x="8905" y="58"/>
                    <a:pt x="8905" y="58"/>
                  </a:cubicBezTo>
                  <a:cubicBezTo>
                    <a:pt x="8888" y="58"/>
                    <a:pt x="8876" y="45"/>
                    <a:pt x="8876" y="29"/>
                  </a:cubicBezTo>
                  <a:close/>
                  <a:moveTo>
                    <a:pt x="13052" y="29"/>
                  </a:moveTo>
                  <a:cubicBezTo>
                    <a:pt x="13052" y="13"/>
                    <a:pt x="13066" y="0"/>
                    <a:pt x="13082" y="0"/>
                  </a:cubicBezTo>
                  <a:cubicBezTo>
                    <a:pt x="13082" y="0"/>
                    <a:pt x="13082" y="0"/>
                    <a:pt x="13082" y="0"/>
                  </a:cubicBezTo>
                  <a:cubicBezTo>
                    <a:pt x="13098" y="0"/>
                    <a:pt x="13111" y="13"/>
                    <a:pt x="13111" y="29"/>
                  </a:cubicBezTo>
                  <a:cubicBezTo>
                    <a:pt x="13111" y="29"/>
                    <a:pt x="13111" y="29"/>
                    <a:pt x="13111" y="29"/>
                  </a:cubicBezTo>
                  <a:cubicBezTo>
                    <a:pt x="13111" y="45"/>
                    <a:pt x="13098" y="58"/>
                    <a:pt x="13082" y="58"/>
                  </a:cubicBezTo>
                  <a:cubicBezTo>
                    <a:pt x="13082" y="58"/>
                    <a:pt x="13082" y="58"/>
                    <a:pt x="13082" y="58"/>
                  </a:cubicBezTo>
                  <a:cubicBezTo>
                    <a:pt x="13066" y="58"/>
                    <a:pt x="13052" y="45"/>
                    <a:pt x="13052" y="29"/>
                  </a:cubicBezTo>
                  <a:close/>
                  <a:moveTo>
                    <a:pt x="12878" y="29"/>
                  </a:moveTo>
                  <a:cubicBezTo>
                    <a:pt x="12878" y="13"/>
                    <a:pt x="12892" y="0"/>
                    <a:pt x="12908" y="0"/>
                  </a:cubicBezTo>
                  <a:cubicBezTo>
                    <a:pt x="12908" y="0"/>
                    <a:pt x="12908" y="0"/>
                    <a:pt x="12908" y="0"/>
                  </a:cubicBezTo>
                  <a:cubicBezTo>
                    <a:pt x="12924" y="0"/>
                    <a:pt x="12937" y="13"/>
                    <a:pt x="12937" y="29"/>
                  </a:cubicBezTo>
                  <a:cubicBezTo>
                    <a:pt x="12937" y="29"/>
                    <a:pt x="12937" y="29"/>
                    <a:pt x="12937" y="29"/>
                  </a:cubicBezTo>
                  <a:cubicBezTo>
                    <a:pt x="12937" y="45"/>
                    <a:pt x="12924" y="58"/>
                    <a:pt x="12908" y="58"/>
                  </a:cubicBezTo>
                  <a:cubicBezTo>
                    <a:pt x="12908" y="58"/>
                    <a:pt x="12908" y="58"/>
                    <a:pt x="12908" y="58"/>
                  </a:cubicBezTo>
                  <a:cubicBezTo>
                    <a:pt x="12892" y="58"/>
                    <a:pt x="12878" y="45"/>
                    <a:pt x="12878" y="29"/>
                  </a:cubicBezTo>
                  <a:close/>
                  <a:moveTo>
                    <a:pt x="12704" y="29"/>
                  </a:moveTo>
                  <a:cubicBezTo>
                    <a:pt x="12704" y="13"/>
                    <a:pt x="12717" y="0"/>
                    <a:pt x="12734" y="0"/>
                  </a:cubicBezTo>
                  <a:cubicBezTo>
                    <a:pt x="12734" y="0"/>
                    <a:pt x="12734" y="0"/>
                    <a:pt x="12734" y="0"/>
                  </a:cubicBezTo>
                  <a:cubicBezTo>
                    <a:pt x="12750" y="0"/>
                    <a:pt x="12762" y="13"/>
                    <a:pt x="12762" y="29"/>
                  </a:cubicBezTo>
                  <a:cubicBezTo>
                    <a:pt x="12762" y="29"/>
                    <a:pt x="12762" y="29"/>
                    <a:pt x="12762" y="29"/>
                  </a:cubicBezTo>
                  <a:cubicBezTo>
                    <a:pt x="12762" y="45"/>
                    <a:pt x="12750" y="58"/>
                    <a:pt x="12734" y="58"/>
                  </a:cubicBezTo>
                  <a:cubicBezTo>
                    <a:pt x="12734" y="58"/>
                    <a:pt x="12734" y="58"/>
                    <a:pt x="12734" y="58"/>
                  </a:cubicBezTo>
                  <a:cubicBezTo>
                    <a:pt x="12717" y="58"/>
                    <a:pt x="12704" y="45"/>
                    <a:pt x="12704" y="29"/>
                  </a:cubicBezTo>
                  <a:close/>
                  <a:moveTo>
                    <a:pt x="12530" y="29"/>
                  </a:moveTo>
                  <a:cubicBezTo>
                    <a:pt x="12530" y="13"/>
                    <a:pt x="12544" y="0"/>
                    <a:pt x="12560" y="0"/>
                  </a:cubicBezTo>
                  <a:cubicBezTo>
                    <a:pt x="12560" y="0"/>
                    <a:pt x="12560" y="0"/>
                    <a:pt x="12560" y="0"/>
                  </a:cubicBezTo>
                  <a:cubicBezTo>
                    <a:pt x="12576" y="0"/>
                    <a:pt x="12588" y="13"/>
                    <a:pt x="12588" y="29"/>
                  </a:cubicBezTo>
                  <a:cubicBezTo>
                    <a:pt x="12588" y="29"/>
                    <a:pt x="12588" y="29"/>
                    <a:pt x="12588" y="29"/>
                  </a:cubicBezTo>
                  <a:cubicBezTo>
                    <a:pt x="12588" y="45"/>
                    <a:pt x="12576" y="58"/>
                    <a:pt x="12560" y="58"/>
                  </a:cubicBezTo>
                  <a:cubicBezTo>
                    <a:pt x="12560" y="58"/>
                    <a:pt x="12560" y="58"/>
                    <a:pt x="12560" y="58"/>
                  </a:cubicBezTo>
                  <a:cubicBezTo>
                    <a:pt x="12544" y="58"/>
                    <a:pt x="12530" y="45"/>
                    <a:pt x="12530" y="29"/>
                  </a:cubicBezTo>
                  <a:close/>
                  <a:moveTo>
                    <a:pt x="12356" y="29"/>
                  </a:moveTo>
                  <a:cubicBezTo>
                    <a:pt x="12356" y="13"/>
                    <a:pt x="12369" y="0"/>
                    <a:pt x="12386" y="0"/>
                  </a:cubicBezTo>
                  <a:cubicBezTo>
                    <a:pt x="12386" y="0"/>
                    <a:pt x="12386" y="0"/>
                    <a:pt x="12386" y="0"/>
                  </a:cubicBezTo>
                  <a:cubicBezTo>
                    <a:pt x="12402" y="0"/>
                    <a:pt x="12414" y="13"/>
                    <a:pt x="12414" y="29"/>
                  </a:cubicBezTo>
                  <a:cubicBezTo>
                    <a:pt x="12414" y="29"/>
                    <a:pt x="12414" y="29"/>
                    <a:pt x="12414" y="29"/>
                  </a:cubicBezTo>
                  <a:cubicBezTo>
                    <a:pt x="12414" y="45"/>
                    <a:pt x="12402" y="58"/>
                    <a:pt x="12386" y="58"/>
                  </a:cubicBezTo>
                  <a:cubicBezTo>
                    <a:pt x="12386" y="58"/>
                    <a:pt x="12386" y="58"/>
                    <a:pt x="12386" y="58"/>
                  </a:cubicBezTo>
                  <a:cubicBezTo>
                    <a:pt x="12369" y="58"/>
                    <a:pt x="12356" y="45"/>
                    <a:pt x="12356" y="29"/>
                  </a:cubicBezTo>
                  <a:close/>
                  <a:moveTo>
                    <a:pt x="12182" y="29"/>
                  </a:moveTo>
                  <a:cubicBezTo>
                    <a:pt x="12182" y="13"/>
                    <a:pt x="12195" y="0"/>
                    <a:pt x="12211" y="0"/>
                  </a:cubicBezTo>
                  <a:cubicBezTo>
                    <a:pt x="12211" y="0"/>
                    <a:pt x="12211" y="0"/>
                    <a:pt x="12211" y="0"/>
                  </a:cubicBezTo>
                  <a:cubicBezTo>
                    <a:pt x="12228" y="0"/>
                    <a:pt x="12240" y="13"/>
                    <a:pt x="12240" y="29"/>
                  </a:cubicBezTo>
                  <a:cubicBezTo>
                    <a:pt x="12240" y="29"/>
                    <a:pt x="12240" y="29"/>
                    <a:pt x="12240" y="29"/>
                  </a:cubicBezTo>
                  <a:cubicBezTo>
                    <a:pt x="12240" y="45"/>
                    <a:pt x="12228" y="58"/>
                    <a:pt x="12212" y="58"/>
                  </a:cubicBezTo>
                  <a:cubicBezTo>
                    <a:pt x="12212" y="58"/>
                    <a:pt x="12212" y="58"/>
                    <a:pt x="12212" y="58"/>
                  </a:cubicBezTo>
                  <a:cubicBezTo>
                    <a:pt x="12195" y="58"/>
                    <a:pt x="12182" y="45"/>
                    <a:pt x="12182" y="29"/>
                  </a:cubicBezTo>
                  <a:close/>
                  <a:moveTo>
                    <a:pt x="12008" y="29"/>
                  </a:moveTo>
                  <a:cubicBezTo>
                    <a:pt x="12008" y="13"/>
                    <a:pt x="12021" y="0"/>
                    <a:pt x="12037" y="0"/>
                  </a:cubicBezTo>
                  <a:cubicBezTo>
                    <a:pt x="12037" y="0"/>
                    <a:pt x="12037" y="0"/>
                    <a:pt x="12037" y="0"/>
                  </a:cubicBezTo>
                  <a:cubicBezTo>
                    <a:pt x="12054" y="0"/>
                    <a:pt x="12066" y="13"/>
                    <a:pt x="12066" y="29"/>
                  </a:cubicBezTo>
                  <a:cubicBezTo>
                    <a:pt x="12066" y="29"/>
                    <a:pt x="12066" y="29"/>
                    <a:pt x="12066" y="29"/>
                  </a:cubicBezTo>
                  <a:cubicBezTo>
                    <a:pt x="12066" y="45"/>
                    <a:pt x="12054" y="58"/>
                    <a:pt x="12037" y="58"/>
                  </a:cubicBezTo>
                  <a:cubicBezTo>
                    <a:pt x="12037" y="58"/>
                    <a:pt x="12037" y="58"/>
                    <a:pt x="12037" y="58"/>
                  </a:cubicBezTo>
                  <a:cubicBezTo>
                    <a:pt x="12021" y="58"/>
                    <a:pt x="12008" y="45"/>
                    <a:pt x="12008" y="29"/>
                  </a:cubicBezTo>
                  <a:close/>
                  <a:moveTo>
                    <a:pt x="11834" y="29"/>
                  </a:moveTo>
                  <a:cubicBezTo>
                    <a:pt x="11834" y="13"/>
                    <a:pt x="11847" y="0"/>
                    <a:pt x="11863" y="0"/>
                  </a:cubicBezTo>
                  <a:cubicBezTo>
                    <a:pt x="11863" y="0"/>
                    <a:pt x="11863" y="0"/>
                    <a:pt x="11863" y="0"/>
                  </a:cubicBezTo>
                  <a:cubicBezTo>
                    <a:pt x="11879" y="0"/>
                    <a:pt x="11892" y="13"/>
                    <a:pt x="11892" y="29"/>
                  </a:cubicBezTo>
                  <a:cubicBezTo>
                    <a:pt x="11892" y="29"/>
                    <a:pt x="11892" y="29"/>
                    <a:pt x="11892" y="29"/>
                  </a:cubicBezTo>
                  <a:cubicBezTo>
                    <a:pt x="11892" y="45"/>
                    <a:pt x="11879" y="58"/>
                    <a:pt x="11863" y="58"/>
                  </a:cubicBezTo>
                  <a:cubicBezTo>
                    <a:pt x="11863" y="58"/>
                    <a:pt x="11863" y="58"/>
                    <a:pt x="11863" y="58"/>
                  </a:cubicBezTo>
                  <a:cubicBezTo>
                    <a:pt x="11847" y="58"/>
                    <a:pt x="11834" y="45"/>
                    <a:pt x="11834" y="29"/>
                  </a:cubicBezTo>
                  <a:close/>
                  <a:moveTo>
                    <a:pt x="11660" y="29"/>
                  </a:moveTo>
                  <a:cubicBezTo>
                    <a:pt x="11660" y="13"/>
                    <a:pt x="11673" y="0"/>
                    <a:pt x="11689" y="0"/>
                  </a:cubicBezTo>
                  <a:cubicBezTo>
                    <a:pt x="11689" y="0"/>
                    <a:pt x="11689" y="0"/>
                    <a:pt x="11689" y="0"/>
                  </a:cubicBezTo>
                  <a:cubicBezTo>
                    <a:pt x="11705" y="0"/>
                    <a:pt x="11718" y="13"/>
                    <a:pt x="11718" y="29"/>
                  </a:cubicBezTo>
                  <a:cubicBezTo>
                    <a:pt x="11718" y="29"/>
                    <a:pt x="11718" y="29"/>
                    <a:pt x="11718" y="29"/>
                  </a:cubicBezTo>
                  <a:cubicBezTo>
                    <a:pt x="11718" y="45"/>
                    <a:pt x="11705" y="58"/>
                    <a:pt x="11689" y="58"/>
                  </a:cubicBezTo>
                  <a:cubicBezTo>
                    <a:pt x="11689" y="58"/>
                    <a:pt x="11689" y="58"/>
                    <a:pt x="11689" y="58"/>
                  </a:cubicBezTo>
                  <a:cubicBezTo>
                    <a:pt x="11673" y="58"/>
                    <a:pt x="11660" y="45"/>
                    <a:pt x="11660" y="29"/>
                  </a:cubicBezTo>
                  <a:close/>
                  <a:moveTo>
                    <a:pt x="11486" y="29"/>
                  </a:moveTo>
                  <a:cubicBezTo>
                    <a:pt x="11486" y="13"/>
                    <a:pt x="11499" y="0"/>
                    <a:pt x="11515" y="0"/>
                  </a:cubicBezTo>
                  <a:cubicBezTo>
                    <a:pt x="11515" y="0"/>
                    <a:pt x="11515" y="0"/>
                    <a:pt x="11515" y="0"/>
                  </a:cubicBezTo>
                  <a:cubicBezTo>
                    <a:pt x="11531" y="0"/>
                    <a:pt x="11544" y="13"/>
                    <a:pt x="11544" y="29"/>
                  </a:cubicBezTo>
                  <a:cubicBezTo>
                    <a:pt x="11544" y="29"/>
                    <a:pt x="11544" y="29"/>
                    <a:pt x="11544" y="29"/>
                  </a:cubicBezTo>
                  <a:cubicBezTo>
                    <a:pt x="11544" y="45"/>
                    <a:pt x="11531" y="58"/>
                    <a:pt x="11515" y="58"/>
                  </a:cubicBezTo>
                  <a:cubicBezTo>
                    <a:pt x="11515" y="58"/>
                    <a:pt x="11515" y="58"/>
                    <a:pt x="11515" y="58"/>
                  </a:cubicBezTo>
                  <a:cubicBezTo>
                    <a:pt x="11499" y="58"/>
                    <a:pt x="11486" y="45"/>
                    <a:pt x="11486" y="29"/>
                  </a:cubicBezTo>
                  <a:close/>
                  <a:moveTo>
                    <a:pt x="11312" y="29"/>
                  </a:moveTo>
                  <a:cubicBezTo>
                    <a:pt x="11312" y="13"/>
                    <a:pt x="11325" y="0"/>
                    <a:pt x="11341" y="0"/>
                  </a:cubicBezTo>
                  <a:cubicBezTo>
                    <a:pt x="11341" y="0"/>
                    <a:pt x="11341" y="0"/>
                    <a:pt x="11341" y="0"/>
                  </a:cubicBezTo>
                  <a:cubicBezTo>
                    <a:pt x="11357" y="0"/>
                    <a:pt x="11370" y="13"/>
                    <a:pt x="11370" y="29"/>
                  </a:cubicBezTo>
                  <a:cubicBezTo>
                    <a:pt x="11370" y="29"/>
                    <a:pt x="11370" y="29"/>
                    <a:pt x="11370" y="29"/>
                  </a:cubicBezTo>
                  <a:cubicBezTo>
                    <a:pt x="11370" y="45"/>
                    <a:pt x="11357" y="58"/>
                    <a:pt x="11341" y="58"/>
                  </a:cubicBezTo>
                  <a:cubicBezTo>
                    <a:pt x="11341" y="58"/>
                    <a:pt x="11341" y="58"/>
                    <a:pt x="11341" y="58"/>
                  </a:cubicBezTo>
                  <a:cubicBezTo>
                    <a:pt x="11325" y="58"/>
                    <a:pt x="11312" y="45"/>
                    <a:pt x="11312" y="29"/>
                  </a:cubicBezTo>
                  <a:close/>
                  <a:moveTo>
                    <a:pt x="11138" y="29"/>
                  </a:moveTo>
                  <a:cubicBezTo>
                    <a:pt x="11138" y="13"/>
                    <a:pt x="11151" y="0"/>
                    <a:pt x="11167" y="0"/>
                  </a:cubicBezTo>
                  <a:cubicBezTo>
                    <a:pt x="11167" y="0"/>
                    <a:pt x="11167" y="0"/>
                    <a:pt x="11167" y="0"/>
                  </a:cubicBezTo>
                  <a:cubicBezTo>
                    <a:pt x="11183" y="0"/>
                    <a:pt x="11196" y="13"/>
                    <a:pt x="11196" y="29"/>
                  </a:cubicBezTo>
                  <a:cubicBezTo>
                    <a:pt x="11196" y="29"/>
                    <a:pt x="11196" y="29"/>
                    <a:pt x="11196" y="29"/>
                  </a:cubicBezTo>
                  <a:cubicBezTo>
                    <a:pt x="11196" y="45"/>
                    <a:pt x="11183" y="58"/>
                    <a:pt x="11167" y="58"/>
                  </a:cubicBezTo>
                  <a:cubicBezTo>
                    <a:pt x="11167" y="58"/>
                    <a:pt x="11167" y="58"/>
                    <a:pt x="11167" y="58"/>
                  </a:cubicBezTo>
                  <a:cubicBezTo>
                    <a:pt x="11151" y="58"/>
                    <a:pt x="11138" y="45"/>
                    <a:pt x="11138" y="29"/>
                  </a:cubicBezTo>
                  <a:close/>
                  <a:moveTo>
                    <a:pt x="10964" y="29"/>
                  </a:moveTo>
                  <a:cubicBezTo>
                    <a:pt x="10964" y="13"/>
                    <a:pt x="10977" y="0"/>
                    <a:pt x="10993" y="0"/>
                  </a:cubicBezTo>
                  <a:cubicBezTo>
                    <a:pt x="10993" y="0"/>
                    <a:pt x="10993" y="0"/>
                    <a:pt x="10993" y="0"/>
                  </a:cubicBezTo>
                  <a:cubicBezTo>
                    <a:pt x="11009" y="0"/>
                    <a:pt x="11022" y="13"/>
                    <a:pt x="11022" y="29"/>
                  </a:cubicBezTo>
                  <a:cubicBezTo>
                    <a:pt x="11022" y="29"/>
                    <a:pt x="11022" y="29"/>
                    <a:pt x="11022" y="29"/>
                  </a:cubicBezTo>
                  <a:cubicBezTo>
                    <a:pt x="11022" y="45"/>
                    <a:pt x="11009" y="58"/>
                    <a:pt x="10993" y="58"/>
                  </a:cubicBezTo>
                  <a:cubicBezTo>
                    <a:pt x="10993" y="58"/>
                    <a:pt x="10993" y="58"/>
                    <a:pt x="10993" y="58"/>
                  </a:cubicBezTo>
                  <a:cubicBezTo>
                    <a:pt x="10977" y="58"/>
                    <a:pt x="10964" y="45"/>
                    <a:pt x="10964" y="29"/>
                  </a:cubicBezTo>
                  <a:close/>
                </a:path>
              </a:pathLst>
            </a:custGeom>
            <a:solidFill>
              <a:srgbClr val="1743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30781" y="6108120"/>
            <a:ext cx="645619" cy="127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000"/>
              </a:lnSpc>
              <a:defRPr sz="800" b="1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Pagina </a:t>
            </a:r>
            <a:fld id="{D4CA4C14-3CA2-40BD-B9F6-F0B59068D732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0206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30781" y="6108120"/>
            <a:ext cx="645619" cy="127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000"/>
              </a:lnSpc>
              <a:defRPr sz="800" b="1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Pagina </a:t>
            </a:r>
            <a:fld id="{D4CA4C14-3CA2-40BD-B9F6-F0B59068D732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42800" y="658178"/>
            <a:ext cx="11325599" cy="4445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078781" y="1382096"/>
            <a:ext cx="9072000" cy="41535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00400" y="6101771"/>
            <a:ext cx="972000" cy="127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nl-NL"/>
              <a:t>00 maand 0000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696400" y="6103476"/>
            <a:ext cx="4114800" cy="127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Titel van de presentatie</a:t>
            </a:r>
          </a:p>
        </p:txBody>
      </p:sp>
      <p:grpSp>
        <p:nvGrpSpPr>
          <p:cNvPr id="66" name="OLVG_logo"/>
          <p:cNvGrpSpPr>
            <a:grpSpLocks noChangeAspect="1"/>
          </p:cNvGrpSpPr>
          <p:nvPr/>
        </p:nvGrpSpPr>
        <p:grpSpPr bwMode="gray">
          <a:xfrm>
            <a:off x="10400285" y="5684154"/>
            <a:ext cx="1231200" cy="677292"/>
            <a:chOff x="0" y="-635"/>
            <a:chExt cx="5760085" cy="3167380"/>
          </a:xfrm>
        </p:grpSpPr>
        <p:sp>
          <p:nvSpPr>
            <p:cNvPr id="67" name="Freeform 5"/>
            <p:cNvSpPr>
              <a:spLocks noEditPoints="1"/>
            </p:cNvSpPr>
            <p:nvPr userDrawn="1"/>
          </p:nvSpPr>
          <p:spPr bwMode="gray">
            <a:xfrm>
              <a:off x="0" y="1209675"/>
              <a:ext cx="1272540" cy="1240790"/>
            </a:xfrm>
            <a:custGeom>
              <a:avLst/>
              <a:gdLst>
                <a:gd name="T0" fmla="*/ 2505 w 2505"/>
                <a:gd name="T1" fmla="*/ 1255 h 2510"/>
                <a:gd name="T2" fmla="*/ 1250 w 2505"/>
                <a:gd name="T3" fmla="*/ 2510 h 2510"/>
                <a:gd name="T4" fmla="*/ 0 w 2505"/>
                <a:gd name="T5" fmla="*/ 1255 h 2510"/>
                <a:gd name="T6" fmla="*/ 1245 w 2505"/>
                <a:gd name="T7" fmla="*/ 0 h 2510"/>
                <a:gd name="T8" fmla="*/ 2505 w 2505"/>
                <a:gd name="T9" fmla="*/ 1255 h 2510"/>
                <a:gd name="T10" fmla="*/ 596 w 2505"/>
                <a:gd name="T11" fmla="*/ 1255 h 2510"/>
                <a:gd name="T12" fmla="*/ 1250 w 2505"/>
                <a:gd name="T13" fmla="*/ 1963 h 2510"/>
                <a:gd name="T14" fmla="*/ 1904 w 2505"/>
                <a:gd name="T15" fmla="*/ 1255 h 2510"/>
                <a:gd name="T16" fmla="*/ 1250 w 2505"/>
                <a:gd name="T17" fmla="*/ 542 h 2510"/>
                <a:gd name="T18" fmla="*/ 596 w 2505"/>
                <a:gd name="T19" fmla="*/ 1255 h 2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05" h="2510">
                  <a:moveTo>
                    <a:pt x="2505" y="1255"/>
                  </a:moveTo>
                  <a:cubicBezTo>
                    <a:pt x="2505" y="1948"/>
                    <a:pt x="2031" y="2510"/>
                    <a:pt x="1250" y="2510"/>
                  </a:cubicBezTo>
                  <a:cubicBezTo>
                    <a:pt x="469" y="2510"/>
                    <a:pt x="0" y="1948"/>
                    <a:pt x="0" y="1255"/>
                  </a:cubicBezTo>
                  <a:cubicBezTo>
                    <a:pt x="0" y="567"/>
                    <a:pt x="479" y="0"/>
                    <a:pt x="1245" y="0"/>
                  </a:cubicBezTo>
                  <a:cubicBezTo>
                    <a:pt x="2012" y="0"/>
                    <a:pt x="2505" y="567"/>
                    <a:pt x="2505" y="1255"/>
                  </a:cubicBezTo>
                  <a:close/>
                  <a:moveTo>
                    <a:pt x="596" y="1255"/>
                  </a:moveTo>
                  <a:cubicBezTo>
                    <a:pt x="596" y="1621"/>
                    <a:pt x="815" y="1963"/>
                    <a:pt x="1250" y="1963"/>
                  </a:cubicBezTo>
                  <a:cubicBezTo>
                    <a:pt x="1684" y="1963"/>
                    <a:pt x="1904" y="1621"/>
                    <a:pt x="1904" y="1255"/>
                  </a:cubicBezTo>
                  <a:cubicBezTo>
                    <a:pt x="1904" y="894"/>
                    <a:pt x="1650" y="542"/>
                    <a:pt x="1250" y="542"/>
                  </a:cubicBezTo>
                  <a:cubicBezTo>
                    <a:pt x="820" y="542"/>
                    <a:pt x="596" y="894"/>
                    <a:pt x="596" y="1255"/>
                  </a:cubicBezTo>
                  <a:close/>
                </a:path>
              </a:pathLst>
            </a:custGeom>
            <a:solidFill>
              <a:srgbClr val="1742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 dirty="0"/>
            </a:p>
          </p:txBody>
        </p:sp>
        <p:sp>
          <p:nvSpPr>
            <p:cNvPr id="68" name="Freeform 6"/>
            <p:cNvSpPr>
              <a:spLocks/>
            </p:cNvSpPr>
            <p:nvPr userDrawn="1"/>
          </p:nvSpPr>
          <p:spPr bwMode="gray">
            <a:xfrm>
              <a:off x="1480185" y="741680"/>
              <a:ext cx="300355" cy="1686560"/>
            </a:xfrm>
            <a:custGeom>
              <a:avLst/>
              <a:gdLst>
                <a:gd name="T0" fmla="*/ 473 w 473"/>
                <a:gd name="T1" fmla="*/ 0 h 2656"/>
                <a:gd name="T2" fmla="*/ 473 w 473"/>
                <a:gd name="T3" fmla="*/ 2656 h 2656"/>
                <a:gd name="T4" fmla="*/ 0 w 473"/>
                <a:gd name="T5" fmla="*/ 2656 h 2656"/>
                <a:gd name="T6" fmla="*/ 1 w 473"/>
                <a:gd name="T7" fmla="*/ 0 h 2656"/>
                <a:gd name="T8" fmla="*/ 473 w 473"/>
                <a:gd name="T9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3" h="2656">
                  <a:moveTo>
                    <a:pt x="473" y="0"/>
                  </a:moveTo>
                  <a:lnTo>
                    <a:pt x="473" y="2656"/>
                  </a:lnTo>
                  <a:lnTo>
                    <a:pt x="0" y="2656"/>
                  </a:lnTo>
                  <a:lnTo>
                    <a:pt x="1" y="0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1742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/>
            </a:p>
          </p:txBody>
        </p:sp>
        <p:sp>
          <p:nvSpPr>
            <p:cNvPr id="69" name="Freeform 7"/>
            <p:cNvSpPr>
              <a:spLocks/>
            </p:cNvSpPr>
            <p:nvPr userDrawn="1"/>
          </p:nvSpPr>
          <p:spPr bwMode="gray">
            <a:xfrm>
              <a:off x="1941830" y="1231900"/>
              <a:ext cx="1371600" cy="1196340"/>
            </a:xfrm>
            <a:custGeom>
              <a:avLst/>
              <a:gdLst>
                <a:gd name="T0" fmla="*/ 2160 w 2160"/>
                <a:gd name="T1" fmla="*/ 0 h 1884"/>
                <a:gd name="T2" fmla="*/ 1340 w 2160"/>
                <a:gd name="T3" fmla="*/ 1884 h 1884"/>
                <a:gd name="T4" fmla="*/ 824 w 2160"/>
                <a:gd name="T5" fmla="*/ 1884 h 1884"/>
                <a:gd name="T6" fmla="*/ 0 w 2160"/>
                <a:gd name="T7" fmla="*/ 0 h 1884"/>
                <a:gd name="T8" fmla="*/ 520 w 2160"/>
                <a:gd name="T9" fmla="*/ 0 h 1884"/>
                <a:gd name="T10" fmla="*/ 785 w 2160"/>
                <a:gd name="T11" fmla="*/ 619 h 1884"/>
                <a:gd name="T12" fmla="*/ 1082 w 2160"/>
                <a:gd name="T13" fmla="*/ 1409 h 1884"/>
                <a:gd name="T14" fmla="*/ 1375 w 2160"/>
                <a:gd name="T15" fmla="*/ 626 h 1884"/>
                <a:gd name="T16" fmla="*/ 1640 w 2160"/>
                <a:gd name="T17" fmla="*/ 0 h 1884"/>
                <a:gd name="T18" fmla="*/ 2160 w 2160"/>
                <a:gd name="T19" fmla="*/ 0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60" h="1884">
                  <a:moveTo>
                    <a:pt x="2160" y="0"/>
                  </a:moveTo>
                  <a:lnTo>
                    <a:pt x="1340" y="1884"/>
                  </a:lnTo>
                  <a:lnTo>
                    <a:pt x="824" y="1884"/>
                  </a:lnTo>
                  <a:lnTo>
                    <a:pt x="0" y="0"/>
                  </a:lnTo>
                  <a:lnTo>
                    <a:pt x="520" y="0"/>
                  </a:lnTo>
                  <a:lnTo>
                    <a:pt x="785" y="619"/>
                  </a:lnTo>
                  <a:lnTo>
                    <a:pt x="1082" y="1409"/>
                  </a:lnTo>
                  <a:lnTo>
                    <a:pt x="1375" y="626"/>
                  </a:lnTo>
                  <a:lnTo>
                    <a:pt x="1640" y="0"/>
                  </a:lnTo>
                  <a:lnTo>
                    <a:pt x="2160" y="0"/>
                  </a:lnTo>
                  <a:close/>
                </a:path>
              </a:pathLst>
            </a:custGeom>
            <a:solidFill>
              <a:srgbClr val="1742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/>
            </a:p>
          </p:txBody>
        </p:sp>
        <p:sp>
          <p:nvSpPr>
            <p:cNvPr id="70" name="Freeform 8"/>
            <p:cNvSpPr>
              <a:spLocks noEditPoints="1"/>
            </p:cNvSpPr>
            <p:nvPr userDrawn="1"/>
          </p:nvSpPr>
          <p:spPr bwMode="gray">
            <a:xfrm>
              <a:off x="3397249" y="1091564"/>
              <a:ext cx="1239519" cy="2075181"/>
            </a:xfrm>
            <a:custGeom>
              <a:avLst/>
              <a:gdLst>
                <a:gd name="T0" fmla="*/ 2440 w 2440"/>
                <a:gd name="T1" fmla="*/ 423 h 4199"/>
                <a:gd name="T2" fmla="*/ 2166 w 2440"/>
                <a:gd name="T3" fmla="*/ 697 h 4199"/>
                <a:gd name="T4" fmla="*/ 2436 w 2440"/>
                <a:gd name="T5" fmla="*/ 1431 h 4199"/>
                <a:gd name="T6" fmla="*/ 1929 w 2440"/>
                <a:gd name="T7" fmla="*/ 2330 h 4199"/>
                <a:gd name="T8" fmla="*/ 2426 w 2440"/>
                <a:gd name="T9" fmla="*/ 3125 h 4199"/>
                <a:gd name="T10" fmla="*/ 1220 w 2440"/>
                <a:gd name="T11" fmla="*/ 4199 h 4199"/>
                <a:gd name="T12" fmla="*/ 0 w 2440"/>
                <a:gd name="T13" fmla="*/ 3125 h 4199"/>
                <a:gd name="T14" fmla="*/ 591 w 2440"/>
                <a:gd name="T15" fmla="*/ 3125 h 4199"/>
                <a:gd name="T16" fmla="*/ 1220 w 2440"/>
                <a:gd name="T17" fmla="*/ 3643 h 4199"/>
                <a:gd name="T18" fmla="*/ 1831 w 2440"/>
                <a:gd name="T19" fmla="*/ 3125 h 4199"/>
                <a:gd name="T20" fmla="*/ 1220 w 2440"/>
                <a:gd name="T21" fmla="*/ 2642 h 4199"/>
                <a:gd name="T22" fmla="*/ 0 w 2440"/>
                <a:gd name="T23" fmla="*/ 1431 h 4199"/>
                <a:gd name="T24" fmla="*/ 1221 w 2440"/>
                <a:gd name="T25" fmla="*/ 211 h 4199"/>
                <a:gd name="T26" fmla="*/ 1697 w 2440"/>
                <a:gd name="T27" fmla="*/ 319 h 4199"/>
                <a:gd name="T28" fmla="*/ 2016 w 2440"/>
                <a:gd name="T29" fmla="*/ 0 h 4199"/>
                <a:gd name="T30" fmla="*/ 2440 w 2440"/>
                <a:gd name="T31" fmla="*/ 423 h 4199"/>
                <a:gd name="T32" fmla="*/ 591 w 2440"/>
                <a:gd name="T33" fmla="*/ 1431 h 4199"/>
                <a:gd name="T34" fmla="*/ 1220 w 2440"/>
                <a:gd name="T35" fmla="*/ 2100 h 4199"/>
                <a:gd name="T36" fmla="*/ 1846 w 2440"/>
                <a:gd name="T37" fmla="*/ 1431 h 4199"/>
                <a:gd name="T38" fmla="*/ 1221 w 2440"/>
                <a:gd name="T39" fmla="*/ 753 h 4199"/>
                <a:gd name="T40" fmla="*/ 591 w 2440"/>
                <a:gd name="T41" fmla="*/ 1431 h 4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40" h="4199">
                  <a:moveTo>
                    <a:pt x="2440" y="423"/>
                  </a:moveTo>
                  <a:cubicBezTo>
                    <a:pt x="2166" y="697"/>
                    <a:pt x="2166" y="697"/>
                    <a:pt x="2166" y="697"/>
                  </a:cubicBezTo>
                  <a:cubicBezTo>
                    <a:pt x="2329" y="910"/>
                    <a:pt x="2436" y="1168"/>
                    <a:pt x="2436" y="1431"/>
                  </a:cubicBezTo>
                  <a:cubicBezTo>
                    <a:pt x="2436" y="1729"/>
                    <a:pt x="2324" y="2149"/>
                    <a:pt x="1929" y="2330"/>
                  </a:cubicBezTo>
                  <a:cubicBezTo>
                    <a:pt x="2329" y="2530"/>
                    <a:pt x="2426" y="2818"/>
                    <a:pt x="2426" y="3125"/>
                  </a:cubicBezTo>
                  <a:cubicBezTo>
                    <a:pt x="2426" y="3789"/>
                    <a:pt x="1919" y="4199"/>
                    <a:pt x="1220" y="4199"/>
                  </a:cubicBezTo>
                  <a:cubicBezTo>
                    <a:pt x="522" y="4199"/>
                    <a:pt x="0" y="3774"/>
                    <a:pt x="0" y="3125"/>
                  </a:cubicBezTo>
                  <a:cubicBezTo>
                    <a:pt x="591" y="3125"/>
                    <a:pt x="591" y="3125"/>
                    <a:pt x="591" y="3125"/>
                  </a:cubicBezTo>
                  <a:cubicBezTo>
                    <a:pt x="591" y="3438"/>
                    <a:pt x="879" y="3643"/>
                    <a:pt x="1220" y="3643"/>
                  </a:cubicBezTo>
                  <a:cubicBezTo>
                    <a:pt x="1562" y="3643"/>
                    <a:pt x="1831" y="3457"/>
                    <a:pt x="1831" y="3125"/>
                  </a:cubicBezTo>
                  <a:cubicBezTo>
                    <a:pt x="1831" y="2793"/>
                    <a:pt x="1518" y="2642"/>
                    <a:pt x="1220" y="2642"/>
                  </a:cubicBezTo>
                  <a:cubicBezTo>
                    <a:pt x="469" y="2642"/>
                    <a:pt x="0" y="2183"/>
                    <a:pt x="0" y="1431"/>
                  </a:cubicBezTo>
                  <a:cubicBezTo>
                    <a:pt x="0" y="676"/>
                    <a:pt x="547" y="211"/>
                    <a:pt x="1221" y="211"/>
                  </a:cubicBezTo>
                  <a:cubicBezTo>
                    <a:pt x="1389" y="211"/>
                    <a:pt x="1581" y="265"/>
                    <a:pt x="1697" y="319"/>
                  </a:cubicBezTo>
                  <a:cubicBezTo>
                    <a:pt x="2016" y="0"/>
                    <a:pt x="2016" y="0"/>
                    <a:pt x="2016" y="0"/>
                  </a:cubicBezTo>
                  <a:lnTo>
                    <a:pt x="2440" y="423"/>
                  </a:lnTo>
                  <a:close/>
                  <a:moveTo>
                    <a:pt x="591" y="1431"/>
                  </a:moveTo>
                  <a:cubicBezTo>
                    <a:pt x="591" y="1851"/>
                    <a:pt x="874" y="2100"/>
                    <a:pt x="1220" y="2100"/>
                  </a:cubicBezTo>
                  <a:cubicBezTo>
                    <a:pt x="1562" y="2100"/>
                    <a:pt x="1846" y="1846"/>
                    <a:pt x="1846" y="1431"/>
                  </a:cubicBezTo>
                  <a:cubicBezTo>
                    <a:pt x="1846" y="1016"/>
                    <a:pt x="1562" y="753"/>
                    <a:pt x="1221" y="753"/>
                  </a:cubicBezTo>
                  <a:cubicBezTo>
                    <a:pt x="874" y="753"/>
                    <a:pt x="591" y="1011"/>
                    <a:pt x="591" y="1431"/>
                  </a:cubicBezTo>
                  <a:close/>
                </a:path>
              </a:pathLst>
            </a:custGeom>
            <a:solidFill>
              <a:srgbClr val="1742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 dirty="0"/>
            </a:p>
          </p:txBody>
        </p:sp>
        <p:sp>
          <p:nvSpPr>
            <p:cNvPr id="71" name="Oval 9"/>
            <p:cNvSpPr>
              <a:spLocks noChangeArrowheads="1"/>
            </p:cNvSpPr>
            <p:nvPr userDrawn="1"/>
          </p:nvSpPr>
          <p:spPr bwMode="gray">
            <a:xfrm>
              <a:off x="4482465" y="-635"/>
              <a:ext cx="1277620" cy="1242695"/>
            </a:xfrm>
            <a:prstGeom prst="ellipse">
              <a:avLst/>
            </a:prstGeom>
            <a:gradFill>
              <a:gsLst>
                <a:gs pos="0">
                  <a:srgbClr val="F7B128"/>
                </a:gs>
                <a:gs pos="70000">
                  <a:srgbClr val="E30613"/>
                </a:gs>
              </a:gsLst>
              <a:lin ang="2400000" scaled="0"/>
            </a:gra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 dirty="0"/>
            </a:p>
          </p:txBody>
        </p:sp>
        <p:sp>
          <p:nvSpPr>
            <p:cNvPr id="72" name="Freeform 10"/>
            <p:cNvSpPr>
              <a:spLocks/>
            </p:cNvSpPr>
            <p:nvPr userDrawn="1"/>
          </p:nvSpPr>
          <p:spPr bwMode="gray">
            <a:xfrm>
              <a:off x="5003800" y="255270"/>
              <a:ext cx="494665" cy="731520"/>
            </a:xfrm>
            <a:custGeom>
              <a:avLst/>
              <a:gdLst>
                <a:gd name="T0" fmla="*/ 451 w 779"/>
                <a:gd name="T1" fmla="*/ 573 h 1152"/>
                <a:gd name="T2" fmla="*/ 774 w 779"/>
                <a:gd name="T3" fmla="*/ 259 h 1152"/>
                <a:gd name="T4" fmla="*/ 509 w 779"/>
                <a:gd name="T5" fmla="*/ 0 h 1152"/>
                <a:gd name="T6" fmla="*/ 13 w 779"/>
                <a:gd name="T7" fmla="*/ 482 h 1152"/>
                <a:gd name="T8" fmla="*/ 94 w 779"/>
                <a:gd name="T9" fmla="*/ 562 h 1152"/>
                <a:gd name="T10" fmla="*/ 0 w 779"/>
                <a:gd name="T11" fmla="*/ 653 h 1152"/>
                <a:gd name="T12" fmla="*/ 513 w 779"/>
                <a:gd name="T13" fmla="*/ 1152 h 1152"/>
                <a:gd name="T14" fmla="*/ 779 w 779"/>
                <a:gd name="T15" fmla="*/ 893 h 1152"/>
                <a:gd name="T16" fmla="*/ 451 w 779"/>
                <a:gd name="T17" fmla="*/ 573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9" h="1152">
                  <a:moveTo>
                    <a:pt x="451" y="573"/>
                  </a:moveTo>
                  <a:lnTo>
                    <a:pt x="774" y="259"/>
                  </a:lnTo>
                  <a:lnTo>
                    <a:pt x="509" y="0"/>
                  </a:lnTo>
                  <a:lnTo>
                    <a:pt x="13" y="482"/>
                  </a:lnTo>
                  <a:lnTo>
                    <a:pt x="94" y="562"/>
                  </a:lnTo>
                  <a:lnTo>
                    <a:pt x="0" y="653"/>
                  </a:lnTo>
                  <a:lnTo>
                    <a:pt x="513" y="1152"/>
                  </a:lnTo>
                  <a:lnTo>
                    <a:pt x="779" y="893"/>
                  </a:lnTo>
                  <a:lnTo>
                    <a:pt x="451" y="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/>
            </a:p>
          </p:txBody>
        </p:sp>
        <p:sp>
          <p:nvSpPr>
            <p:cNvPr id="73" name="Freeform 11"/>
            <p:cNvSpPr>
              <a:spLocks/>
            </p:cNvSpPr>
            <p:nvPr userDrawn="1"/>
          </p:nvSpPr>
          <p:spPr bwMode="gray">
            <a:xfrm>
              <a:off x="4758690" y="267335"/>
              <a:ext cx="531495" cy="704850"/>
            </a:xfrm>
            <a:custGeom>
              <a:avLst/>
              <a:gdLst>
                <a:gd name="T0" fmla="*/ 304 w 837"/>
                <a:gd name="T1" fmla="*/ 554 h 1110"/>
                <a:gd name="T2" fmla="*/ 0 w 837"/>
                <a:gd name="T3" fmla="*/ 851 h 1110"/>
                <a:gd name="T4" fmla="*/ 267 w 837"/>
                <a:gd name="T5" fmla="*/ 1110 h 1110"/>
                <a:gd name="T6" fmla="*/ 837 w 837"/>
                <a:gd name="T7" fmla="*/ 554 h 1110"/>
                <a:gd name="T8" fmla="*/ 267 w 837"/>
                <a:gd name="T9" fmla="*/ 0 h 1110"/>
                <a:gd name="T10" fmla="*/ 0 w 837"/>
                <a:gd name="T11" fmla="*/ 260 h 1110"/>
                <a:gd name="T12" fmla="*/ 304 w 837"/>
                <a:gd name="T13" fmla="*/ 554 h 1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7" h="1110">
                  <a:moveTo>
                    <a:pt x="304" y="554"/>
                  </a:moveTo>
                  <a:lnTo>
                    <a:pt x="0" y="851"/>
                  </a:lnTo>
                  <a:lnTo>
                    <a:pt x="267" y="1110"/>
                  </a:lnTo>
                  <a:lnTo>
                    <a:pt x="837" y="554"/>
                  </a:lnTo>
                  <a:lnTo>
                    <a:pt x="267" y="0"/>
                  </a:lnTo>
                  <a:lnTo>
                    <a:pt x="0" y="260"/>
                  </a:lnTo>
                  <a:lnTo>
                    <a:pt x="304" y="5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5400" dist="12700" algn="l" rotWithShape="0">
                <a:srgbClr val="7E121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/>
            </a:p>
          </p:txBody>
        </p:sp>
      </p:grpSp>
      <p:pic>
        <p:nvPicPr>
          <p:cNvPr id="74" name="Endorsement">
            <a:extLst>
              <a:ext uri="{FF2B5EF4-FFF2-40B4-BE49-F238E27FC236}">
                <a16:creationId xmlns:a16="http://schemas.microsoft.com/office/drawing/2014/main" id="{EBB13FE2-B339-45F6-845E-5CA75BB8920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 bwMode="gray">
          <a:xfrm>
            <a:off x="10420286" y="6289806"/>
            <a:ext cx="504000" cy="15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57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3" r:id="rId3"/>
    <p:sldLayoutId id="2147483664" r:id="rId4"/>
    <p:sldLayoutId id="2147483659" r:id="rId5"/>
    <p:sldLayoutId id="2147483660" r:id="rId6"/>
    <p:sldLayoutId id="2147483650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61" r:id="rId14"/>
    <p:sldLayoutId id="2147483662" r:id="rId15"/>
    <p:sldLayoutId id="2147483658" r:id="rId16"/>
  </p:sldLayoutIdLst>
  <p:hf hdr="0"/>
  <p:txStyles>
    <p:titleStyle>
      <a:lvl1pPr algn="l" defTabSz="914400" rtl="0" eaLnBrk="1" latinLnBrk="0" hangingPunct="1">
        <a:lnSpc>
          <a:spcPts val="3500"/>
        </a:lnSpc>
        <a:spcBef>
          <a:spcPct val="0"/>
        </a:spcBef>
        <a:buNone/>
        <a:defRPr sz="35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551"/>
        </a:lnSpc>
        <a:spcBef>
          <a:spcPts val="0"/>
        </a:spcBef>
        <a:buFont typeface="+mj-lt"/>
        <a:buNone/>
        <a:defRPr sz="2200" b="0" kern="1200">
          <a:solidFill>
            <a:schemeClr val="tx2"/>
          </a:solidFill>
          <a:latin typeface="+mn-lt"/>
          <a:ea typeface="+mn-ea"/>
          <a:cs typeface="+mn-cs"/>
        </a:defRPr>
      </a:lvl1pPr>
      <a:lvl2pPr marL="324000" indent="-324000" algn="l" defTabSz="914400" rtl="0" eaLnBrk="1" latinLnBrk="0" hangingPunct="1">
        <a:lnSpc>
          <a:spcPts val="2551"/>
        </a:lnSpc>
        <a:spcBef>
          <a:spcPts val="0"/>
        </a:spcBef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ts val="2551"/>
        </a:lnSpc>
        <a:spcBef>
          <a:spcPts val="0"/>
        </a:spcBef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ts val="2551"/>
        </a:lnSpc>
        <a:spcBef>
          <a:spcPts val="0"/>
        </a:spcBef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1296000" indent="-324000" algn="l" defTabSz="914400" rtl="0" eaLnBrk="1" latinLnBrk="0" hangingPunct="1">
        <a:lnSpc>
          <a:spcPts val="2551"/>
        </a:lnSpc>
        <a:spcBef>
          <a:spcPts val="0"/>
        </a:spcBef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vastgoed-nieuwbouw@olvg.nl" TargetMode="External"/><Relationship Id="rId2" Type="http://schemas.openxmlformats.org/officeDocument/2006/relationships/hyperlink" Target="https://www.olvg.nl/bouw-van-onze-locaties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65ACB9-8942-B4D4-52D6-627EF7AEC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895" y="970920"/>
            <a:ext cx="3937905" cy="563308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nl-NL" sz="4000" dirty="0"/>
              <a:t>Welkom buren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 err="1"/>
              <a:t>Welcome</a:t>
            </a:r>
            <a:r>
              <a:rPr lang="nl-NL" sz="4000" dirty="0"/>
              <a:t> </a:t>
            </a:r>
            <a:r>
              <a:rPr lang="nl-NL" sz="4000" dirty="0" err="1"/>
              <a:t>neighbours</a:t>
            </a:r>
            <a:r>
              <a:rPr lang="nl-NL" sz="4000" dirty="0"/>
              <a:t> 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 err="1"/>
              <a:t>hoşgeldin</a:t>
            </a:r>
            <a:r>
              <a:rPr lang="nl-NL" sz="4000" dirty="0"/>
              <a:t> </a:t>
            </a:r>
            <a:r>
              <a:rPr lang="nl-NL" sz="4000" dirty="0" err="1"/>
              <a:t>komşular</a:t>
            </a:r>
            <a:r>
              <a:rPr lang="nl-NL" sz="4000" dirty="0"/>
              <a:t> </a:t>
            </a:r>
            <a:br>
              <a:rPr lang="nl-NL" sz="4000" dirty="0"/>
            </a:br>
            <a:r>
              <a:rPr lang="nl-NL" sz="4000" dirty="0"/>
              <a:t> </a:t>
            </a:r>
            <a:br>
              <a:rPr lang="nl-NL" sz="4000" dirty="0"/>
            </a:br>
            <a:r>
              <a:rPr lang="ar-AE" sz="4000" dirty="0"/>
              <a:t>مرحبا بالجيران</a:t>
            </a:r>
            <a:br>
              <a:rPr lang="nl-NL" sz="4000" dirty="0"/>
            </a:br>
            <a:br>
              <a:rPr lang="nl-NL" sz="4000" dirty="0"/>
            </a:br>
            <a:endParaRPr lang="nl-NL" sz="4000" dirty="0"/>
          </a:p>
        </p:txBody>
      </p:sp>
      <p:pic>
        <p:nvPicPr>
          <p:cNvPr id="1033" name="Picture 9">
            <a:extLst>
              <a:ext uri="{FF2B5EF4-FFF2-40B4-BE49-F238E27FC236}">
                <a16:creationId xmlns:a16="http://schemas.microsoft.com/office/drawing/2014/main" id="{C4D49488-4F84-ADD2-4156-B5C735E6C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323" y="0"/>
            <a:ext cx="8301677" cy="553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037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B24390-9D94-920D-A970-D63F33B92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Fase 1: écht met de zorg aan de slag (2028 – 2030)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CC36DEA-A491-0E33-1EE7-041AE2940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895" y="1352248"/>
            <a:ext cx="5501819" cy="4153504"/>
          </a:xfrm>
        </p:spPr>
        <p:txBody>
          <a:bodyPr>
            <a:noAutofit/>
          </a:bodyPr>
          <a:lstStyle/>
          <a:p>
            <a:r>
              <a:rPr lang="nl-NL" sz="2000" dirty="0"/>
              <a:t>Start: midden 2028 - Eind: eind 2030</a:t>
            </a:r>
          </a:p>
          <a:p>
            <a:endParaRPr lang="nl-NL" sz="2000" dirty="0"/>
          </a:p>
          <a:p>
            <a:r>
              <a:rPr lang="nl-NL" sz="2000" dirty="0"/>
              <a:t>We maken een gebouw voor acute zorg (spoed!)</a:t>
            </a:r>
          </a:p>
          <a:p>
            <a:pPr marL="285750" indent="-285750">
              <a:lnSpc>
                <a:spcPct val="114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000" dirty="0"/>
              <a:t>Spoedeisende hulp: 70.000 bezoeken in 2024</a:t>
            </a:r>
          </a:p>
          <a:p>
            <a:pPr marL="285750" indent="-285750">
              <a:lnSpc>
                <a:spcPct val="114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000" dirty="0"/>
              <a:t>Huisartsenpost</a:t>
            </a:r>
          </a:p>
          <a:p>
            <a:pPr marL="285750" indent="-285750">
              <a:lnSpc>
                <a:spcPct val="114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000" dirty="0"/>
              <a:t>Zorg voor baby’s, kinderen en moeders: bijna 5.000 geboortes in OLVG per jaar</a:t>
            </a:r>
          </a:p>
          <a:p>
            <a:pPr marL="285750" indent="-285750">
              <a:lnSpc>
                <a:spcPct val="114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000" dirty="0"/>
              <a:t>Operatiekamers</a:t>
            </a:r>
          </a:p>
          <a:p>
            <a:pPr marL="285750" indent="-285750">
              <a:lnSpc>
                <a:spcPct val="114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000" dirty="0"/>
              <a:t>Intensive Care</a:t>
            </a:r>
          </a:p>
          <a:p>
            <a:pPr marL="285750" indent="-285750">
              <a:lnSpc>
                <a:spcPct val="114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000" dirty="0"/>
              <a:t>Intensieve zorg Cardiologie: 750 hartoperaties per jaar</a:t>
            </a:r>
          </a:p>
          <a:p>
            <a:pPr marL="285750" indent="-285750">
              <a:lnSpc>
                <a:spcPct val="114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000" dirty="0"/>
              <a:t>Kliniek (Acute Opname Afdeling, Cardiologie)</a:t>
            </a:r>
          </a:p>
          <a:p>
            <a:endParaRPr lang="nl-NL" sz="2000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CA0A09D0-F64F-600E-DDDB-AE5356FF2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149" y="2038853"/>
            <a:ext cx="5358398" cy="357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399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BF4E03-3114-6D75-6173-62B61FC22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Zo blijft u op de hoogte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E4049C-1097-33E5-42FB-291659060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781" y="1382096"/>
            <a:ext cx="6388819" cy="415350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Bezoek onze website en de speciale pagina: </a:t>
            </a:r>
            <a:r>
              <a:rPr lang="nl-NL" dirty="0">
                <a:hlinkClick r:id="rId2"/>
              </a:rPr>
              <a:t>www.olvg.nl/bouw-van-onze-locaties/</a:t>
            </a:r>
            <a:r>
              <a:rPr lang="nl-NL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Wees welkom op onze volgende inloopavonden!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Vragen of opmerkingen kunt u altijd sturen naar </a:t>
            </a:r>
            <a:r>
              <a:rPr lang="nl-NL" u="sng" dirty="0">
                <a:hlinkClick r:id="rId3"/>
              </a:rPr>
              <a:t>vastgoed-nieuwbouw@olvg.nl</a:t>
            </a: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6963E60-7DFF-4BE8-B689-331E99A70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2072" y="1102678"/>
            <a:ext cx="3321147" cy="464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91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6FAB19-6BD5-D1B8-ACE5-EDF9A64D3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Nu horen we heel graag van u!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D1BDBA-A263-E522-971C-8DB7FD61B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894" y="1382096"/>
            <a:ext cx="11761105" cy="415350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Stel uw vragen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Deel uw zorgen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Zeg wat op uw hart ligt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Een compliment geven </a:t>
            </a:r>
            <a:br>
              <a:rPr lang="nl-NL" sz="2000" dirty="0"/>
            </a:br>
            <a:r>
              <a:rPr lang="nl-NL" sz="2000" dirty="0"/>
              <a:t>mag natuurlijk ook </a:t>
            </a:r>
            <a:r>
              <a:rPr lang="nl-NL" sz="2000" dirty="0">
                <a:sym typeface="Wingdings" panose="05000000000000000000" pitchFamily="2" charset="2"/>
              </a:rPr>
              <a:t></a:t>
            </a:r>
            <a:endParaRPr lang="nl-NL" sz="2000" dirty="0"/>
          </a:p>
        </p:txBody>
      </p:sp>
      <p:pic>
        <p:nvPicPr>
          <p:cNvPr id="5" name="Afbeelding 4" descr="Afbeelding met kunst, verven, gebouw, buitenshuis&#10;&#10;Door AI gegenereerde inhoud is mogelijk onjuist.">
            <a:extLst>
              <a:ext uri="{FF2B5EF4-FFF2-40B4-BE49-F238E27FC236}">
                <a16:creationId xmlns:a16="http://schemas.microsoft.com/office/drawing/2014/main" id="{757E5E44-EB64-3D26-6CE1-68078C4E6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368" y="1382096"/>
            <a:ext cx="7802880" cy="421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59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ndertitel 6">
            <a:extLst>
              <a:ext uri="{FF2B5EF4-FFF2-40B4-BE49-F238E27FC236}">
                <a16:creationId xmlns:a16="http://schemas.microsoft.com/office/drawing/2014/main" id="{81844496-57EF-AE86-E58C-48F84EA1E9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7551E444-8AFE-DE5D-9FF0-8C32021944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50527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 descr="Afbeelding met buitenshuis, hemel, gebouw, architectuur&#10;&#10;Door AI gegenereerde inhoud is mogelijk onjuist.">
            <a:extLst>
              <a:ext uri="{FF2B5EF4-FFF2-40B4-BE49-F238E27FC236}">
                <a16:creationId xmlns:a16="http://schemas.microsoft.com/office/drawing/2014/main" id="{FED26DA0-A75A-00B9-E576-80955B4FC9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46427" cy="6858000"/>
          </a:xfr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D424C01-3780-C970-1C2E-E9BA49F4D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00 maand 0000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2E0388B-EBAD-AD12-38C1-0A2392955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A6F0454-F8DB-C096-7FDF-797F068641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nl-NL"/>
              <a:t>Pagina </a:t>
            </a:r>
            <a:fld id="{D4CA4C14-3CA2-40BD-B9F6-F0B59068D732}" type="slidenum">
              <a:rPr lang="nl-NL" smtClean="0"/>
              <a:pPr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66835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CE9551-825E-66CC-E1D0-7C0D829DA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895" y="385011"/>
            <a:ext cx="11325599" cy="717667"/>
          </a:xfrm>
        </p:spPr>
        <p:txBody>
          <a:bodyPr>
            <a:normAutofit fontScale="90000"/>
          </a:bodyPr>
          <a:lstStyle/>
          <a:p>
            <a:r>
              <a:rPr lang="nl-NL" dirty="0"/>
              <a:t>Toegankelijke zorg voor Amsterdammers, daar staan wij voor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3404761-CEBA-E24B-81DF-CFBE3DCC9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183" y="3998163"/>
            <a:ext cx="8628817" cy="285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E24975B-E36A-30A6-C8DF-0BEFD0FA2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780" y="1382096"/>
            <a:ext cx="10987188" cy="4153504"/>
          </a:xfrm>
        </p:spPr>
        <p:txBody>
          <a:bodyPr>
            <a:noAutofit/>
          </a:bodyPr>
          <a:lstStyle/>
          <a:p>
            <a:pPr marL="285750" indent="-285750">
              <a:lnSpc>
                <a:spcPct val="114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kern="100" dirty="0">
                <a:latin typeface="+mj-lt"/>
                <a:cs typeface="Times New Roman" panose="02020603050405020304" pitchFamily="18" charset="0"/>
              </a:rPr>
              <a:t>Amsterdam groeit.</a:t>
            </a:r>
            <a:endParaRPr lang="nl-NL" i="1" kern="100" dirty="0"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4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Patiënten worden steeds ouder en hebben meerdere aandoeningen.</a:t>
            </a:r>
          </a:p>
          <a:p>
            <a:pPr marL="285750" indent="-285750">
              <a:lnSpc>
                <a:spcPct val="114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Er is steeds meer druk op zorgpersoneel door personeelstekorten. </a:t>
            </a:r>
            <a:endParaRPr lang="nl-NL" i="1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4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OLVG-gebouwen zijn op sommige plekken verouderd.</a:t>
            </a:r>
          </a:p>
          <a:p>
            <a:pPr>
              <a:lnSpc>
                <a:spcPct val="114000"/>
              </a:lnSpc>
              <a:spcAft>
                <a:spcPts val="800"/>
              </a:spcAft>
            </a:pPr>
            <a:endParaRPr lang="nl-NL" dirty="0"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  <a:spcAft>
                <a:spcPts val="800"/>
              </a:spcAft>
            </a:pPr>
            <a:r>
              <a:rPr lang="nl-NL" dirty="0">
                <a:latin typeface="+mj-lt"/>
                <a:cs typeface="Times New Roman" panose="02020603050405020304" pitchFamily="18" charset="0"/>
              </a:rPr>
              <a:t>De stad beweegt en OLVG beweegt mee. </a:t>
            </a:r>
            <a:r>
              <a:rPr lang="nl-NL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nl-NL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ls ziekenhuis willen we blijven zorgen voor patiënten én een fijne werkplek bieden aan onze medewerkers. </a:t>
            </a:r>
            <a:br>
              <a:rPr lang="nl-NL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Dit doen we – onder andere </a:t>
            </a:r>
            <a:r>
              <a:rPr lang="nl-NL" kern="100" dirty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nl-NL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door nieuwbouw op deze locatie.</a:t>
            </a:r>
            <a:br>
              <a:rPr lang="nl-NL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Stap voor stap…</a:t>
            </a:r>
            <a:endParaRPr lang="nl-NL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  <a:spcAft>
                <a:spcPts val="800"/>
              </a:spcAft>
            </a:pPr>
            <a:endParaRPr lang="nl-NL" sz="20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408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4260A-8293-36A0-1B1B-3CC158B45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 descr="Afbeelding met buitenshuis, hemel, gebouw, architectuur&#10;&#10;Door AI gegenereerde inhoud is mogelijk onjuist.">
            <a:extLst>
              <a:ext uri="{FF2B5EF4-FFF2-40B4-BE49-F238E27FC236}">
                <a16:creationId xmlns:a16="http://schemas.microsoft.com/office/drawing/2014/main" id="{8F654D1A-7E41-981C-0640-AB5E97042C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46427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418F14C-CA50-2F2D-1E96-6151CFC63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 vertellen u graag over onze plannen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18D106C-FBF3-81CF-8194-1D96842E3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00 maand 0000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4BFD59-59C0-7AED-A5BE-93448C839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0423B08-2C3C-D284-7E1E-779A476C48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nl-NL"/>
              <a:t>Pagina </a:t>
            </a:r>
            <a:fld id="{D4CA4C14-3CA2-40BD-B9F6-F0B59068D732}" type="slidenum">
              <a:rPr lang="nl-NL" smtClean="0"/>
              <a:pPr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14166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879B6E-0A18-3E8D-34B5-25FB7E550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A8E3AB-B643-7DD0-3741-52FE2EB10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F1A100B-7DB7-F2CD-C067-E2E9F5181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00 maand 0000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3360FCC-1C52-9E0C-9D38-C589DCAEB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E890D73-67D0-2FCB-8A1E-5C6744B536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nl-NL"/>
              <a:t>Pagina </a:t>
            </a:r>
            <a:fld id="{D4CA4C14-3CA2-40BD-B9F6-F0B59068D732}" type="slidenum">
              <a:rPr lang="nl-NL" smtClean="0"/>
              <a:pPr/>
              <a:t>5</a:t>
            </a:fld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F2076BB-DB98-2B95-148A-71BF5BB9D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344400" cy="881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98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9AA2F-F058-2034-21E6-2F449A705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86B81C8-434B-3228-C211-02770F555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691" y="2946025"/>
            <a:ext cx="3842084" cy="362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CC8FAB2-3640-4826-D44C-6270A6997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verleden en de (verre) toekomst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313A66-25C7-EBB1-DF1D-B1E0C7BF2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780" y="1473798"/>
            <a:ext cx="11288679" cy="4726024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Aft>
                <a:spcPts val="800"/>
              </a:spcAft>
            </a:pPr>
            <a:r>
              <a:rPr lang="nl-NL" sz="1900" dirty="0">
                <a:latin typeface="+mj-lt"/>
              </a:rPr>
              <a:t>We zijn al een beetje begonnen met bouwen. Als we nu naar de planning kijken zijn we rond 2047 klaar.</a:t>
            </a:r>
          </a:p>
          <a:p>
            <a:pPr>
              <a:lnSpc>
                <a:spcPct val="114000"/>
              </a:lnSpc>
              <a:spcAft>
                <a:spcPts val="800"/>
              </a:spcAft>
            </a:pPr>
            <a:endParaRPr lang="nl-NL" sz="1200" dirty="0">
              <a:latin typeface="+mj-lt"/>
            </a:endParaRPr>
          </a:p>
          <a:p>
            <a:pPr>
              <a:lnSpc>
                <a:spcPct val="114000"/>
              </a:lnSpc>
              <a:spcAft>
                <a:spcPts val="800"/>
              </a:spcAft>
            </a:pPr>
            <a:r>
              <a:rPr lang="nl-NL" sz="1600" dirty="0">
                <a:latin typeface="+mj-lt"/>
              </a:rPr>
              <a:t>Januari 2026: OLVG LAB BV gaat werken in Laboratoriumgebouw</a:t>
            </a:r>
          </a:p>
          <a:p>
            <a:pPr marL="285750" indent="-285750">
              <a:lnSpc>
                <a:spcPct val="114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nl-NL" sz="1600" dirty="0">
              <a:latin typeface="+mj-lt"/>
            </a:endParaRPr>
          </a:p>
        </p:txBody>
      </p:sp>
      <p:pic>
        <p:nvPicPr>
          <p:cNvPr id="1032" name="Picture 8" descr="Geen ALT-tekst opgegeven voor deze afbeelding">
            <a:extLst>
              <a:ext uri="{FF2B5EF4-FFF2-40B4-BE49-F238E27FC236}">
                <a16:creationId xmlns:a16="http://schemas.microsoft.com/office/drawing/2014/main" id="{AC81F14B-C437-3C21-3051-8FDEA92D5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41" y="2901906"/>
            <a:ext cx="2417601" cy="322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92AB3630-F277-92AF-5233-6F1801F573D9}"/>
              </a:ext>
            </a:extLst>
          </p:cNvPr>
          <p:cNvSpPr txBox="1">
            <a:spLocks/>
          </p:cNvSpPr>
          <p:nvPr/>
        </p:nvSpPr>
        <p:spPr>
          <a:xfrm>
            <a:off x="6931388" y="1691548"/>
            <a:ext cx="4970243" cy="12103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551"/>
              </a:lnSpc>
              <a:spcBef>
                <a:spcPts val="0"/>
              </a:spcBef>
              <a:buFont typeface="+mj-lt"/>
              <a:buNone/>
              <a:defRPr sz="2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ts val="2551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ts val="2551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ts val="2551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96000" indent="-324000" algn="l" defTabSz="914400" rtl="0" eaLnBrk="1" latinLnBrk="0" hangingPunct="1">
              <a:lnSpc>
                <a:spcPts val="2551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Aft>
                <a:spcPts val="800"/>
              </a:spcAft>
            </a:pPr>
            <a:endParaRPr lang="nl-NL" sz="2000" dirty="0">
              <a:latin typeface="+mj-lt"/>
            </a:endParaRPr>
          </a:p>
          <a:p>
            <a:pPr marL="285750" indent="-285750">
              <a:lnSpc>
                <a:spcPct val="114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latin typeface="+mj-lt"/>
              </a:rPr>
              <a:t>Fase 2: Verpleegafdelingen en </a:t>
            </a:r>
            <a:r>
              <a:rPr lang="nl-NL" sz="1600" dirty="0" err="1">
                <a:latin typeface="+mj-lt"/>
              </a:rPr>
              <a:t>Reade</a:t>
            </a:r>
            <a:r>
              <a:rPr lang="nl-NL" sz="1600" dirty="0">
                <a:latin typeface="+mj-lt"/>
              </a:rPr>
              <a:t> Reumazorg en Revalidatie</a:t>
            </a:r>
          </a:p>
          <a:p>
            <a:pPr marL="285750" indent="-285750">
              <a:lnSpc>
                <a:spcPct val="114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latin typeface="+mj-lt"/>
              </a:rPr>
              <a:t>Fase 3: Verpleegafdelingen</a:t>
            </a:r>
          </a:p>
          <a:p>
            <a:pPr marL="285750" indent="-285750">
              <a:lnSpc>
                <a:spcPct val="114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latin typeface="+mj-lt"/>
              </a:rPr>
              <a:t>Fase 4: Poliklinieken</a:t>
            </a:r>
          </a:p>
          <a:p>
            <a:pPr marL="285750" indent="-285750">
              <a:lnSpc>
                <a:spcPct val="114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nl-NL" sz="2000" dirty="0">
              <a:latin typeface="+mj-lt"/>
            </a:endParaRPr>
          </a:p>
        </p:txBody>
      </p:sp>
      <p:pic>
        <p:nvPicPr>
          <p:cNvPr id="1034" name="Picture 10" descr="Geen ALT-tekst opgegeven voor deze afbeelding">
            <a:extLst>
              <a:ext uri="{FF2B5EF4-FFF2-40B4-BE49-F238E27FC236}">
                <a16:creationId xmlns:a16="http://schemas.microsoft.com/office/drawing/2014/main" id="{7A1120AD-7B0A-9154-C594-A89E5AD54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844" y="2926847"/>
            <a:ext cx="2417601" cy="322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17D7384B-B7E2-8071-D244-E7F92ADB8D73}"/>
              </a:ext>
            </a:extLst>
          </p:cNvPr>
          <p:cNvCxnSpPr>
            <a:cxnSpLocks/>
          </p:cNvCxnSpPr>
          <p:nvPr/>
        </p:nvCxnSpPr>
        <p:spPr>
          <a:xfrm>
            <a:off x="6538863" y="2069432"/>
            <a:ext cx="0" cy="47885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807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279263-5D67-D65E-C211-BAFD9E3AAB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We kijken nu 5 jaar vooruit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A6BA7C6-AC85-32B8-F3AD-785F1DE2C4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0779" y="1821655"/>
            <a:ext cx="11340001" cy="274040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2400" dirty="0"/>
              <a:t>Dat wil zeggen:</a:t>
            </a:r>
          </a:p>
          <a:p>
            <a:pPr marL="457200" indent="-457200">
              <a:lnSpc>
                <a:spcPct val="100000"/>
              </a:lnSpc>
              <a:buFontTx/>
              <a:buChar char="-"/>
            </a:pPr>
            <a:r>
              <a:rPr lang="nl-NL" sz="2400" dirty="0"/>
              <a:t>Ontwikkeling van de rand aan de Jan Evertsenstraat (de zuidelijke zone)</a:t>
            </a:r>
          </a:p>
          <a:p>
            <a:pPr marL="457200" indent="-457200">
              <a:lnSpc>
                <a:spcPct val="100000"/>
              </a:lnSpc>
              <a:buFontTx/>
              <a:buChar char="-"/>
            </a:pPr>
            <a:r>
              <a:rPr lang="nl-NL" sz="2400" dirty="0"/>
              <a:t>De bouw van ons Entreegebouw</a:t>
            </a:r>
          </a:p>
          <a:p>
            <a:pPr marL="457200" indent="-457200">
              <a:lnSpc>
                <a:spcPct val="100000"/>
              </a:lnSpc>
              <a:buFontTx/>
              <a:buChar char="-"/>
            </a:pPr>
            <a:r>
              <a:rPr lang="nl-NL" sz="2400" dirty="0"/>
              <a:t>Fase 1 </a:t>
            </a:r>
          </a:p>
        </p:txBody>
      </p:sp>
    </p:spTree>
    <p:extLst>
      <p:ext uri="{BB962C8B-B14F-4D97-AF65-F5344CB8AC3E}">
        <p14:creationId xmlns:p14="http://schemas.microsoft.com/office/powerpoint/2010/main" val="4166560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aart&#10;&#10;Door AI gegenereerde inhoud is mogelijk onjuist.">
            <a:extLst>
              <a:ext uri="{FF2B5EF4-FFF2-40B4-BE49-F238E27FC236}">
                <a16:creationId xmlns:a16="http://schemas.microsoft.com/office/drawing/2014/main" id="{15E0F281-0C4D-2DB5-A92E-7A8FA8FA8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838" y="1320067"/>
            <a:ext cx="9001604" cy="427756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C472E26-33E4-2CAC-984C-C5E84CE42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zuidelijke zone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6430B04-EB6B-CCF7-B94C-E137BDBF2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895" y="1382096"/>
            <a:ext cx="9719886" cy="4153504"/>
          </a:xfrm>
        </p:spPr>
        <p:txBody>
          <a:bodyPr>
            <a:noAutofit/>
          </a:bodyPr>
          <a:lstStyle/>
          <a:p>
            <a:r>
              <a:rPr lang="nl-NL" sz="2000" dirty="0"/>
              <a:t>Aan de rand aan de Jan Evertsenstraat </a:t>
            </a:r>
          </a:p>
          <a:p>
            <a:r>
              <a:rPr lang="nl-NL" sz="2000" dirty="0"/>
              <a:t>is nu ook groen, maar het is niet een heel </a:t>
            </a:r>
          </a:p>
          <a:p>
            <a:r>
              <a:rPr lang="nl-NL" sz="2000" dirty="0"/>
              <a:t>toegankelijke, gezellige plek. Dit kan een mooie </a:t>
            </a:r>
          </a:p>
          <a:p>
            <a:r>
              <a:rPr lang="nl-NL" sz="2000" dirty="0"/>
              <a:t>groenstrook worden met groen en water </a:t>
            </a:r>
          </a:p>
          <a:p>
            <a:r>
              <a:rPr lang="nl-NL" sz="2000" dirty="0"/>
              <a:t>die het ziekenhuis met de buurt verbindt.</a:t>
            </a:r>
          </a:p>
          <a:p>
            <a:endParaRPr lang="nl-NL" sz="2000" dirty="0"/>
          </a:p>
          <a:p>
            <a:r>
              <a:rPr lang="nl-NL" sz="2000" b="1" dirty="0">
                <a:solidFill>
                  <a:srgbClr val="C00000"/>
                </a:solidFill>
              </a:rPr>
              <a:t>Onze acties om de mooie groenstrook </a:t>
            </a:r>
            <a:br>
              <a:rPr lang="nl-NL" sz="2000" b="1" dirty="0">
                <a:solidFill>
                  <a:srgbClr val="C00000"/>
                </a:solidFill>
              </a:rPr>
            </a:br>
            <a:r>
              <a:rPr lang="nl-NL" sz="2000" b="1" dirty="0">
                <a:solidFill>
                  <a:srgbClr val="C00000"/>
                </a:solidFill>
              </a:rPr>
              <a:t>te kunnen maken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We verplaatsen de opslag van zuurstof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We verwijderen struiken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Bomen worden </a:t>
            </a:r>
            <a:r>
              <a:rPr lang="nl-NL" sz="2000" dirty="0" err="1"/>
              <a:t>herplant</a:t>
            </a:r>
            <a:endParaRPr lang="nl-N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Er komt een tijdelijke doorgang </a:t>
            </a:r>
            <a:br>
              <a:rPr lang="nl-NL" sz="2000" dirty="0"/>
            </a:br>
            <a:r>
              <a:rPr lang="nl-NL" sz="2000" dirty="0"/>
              <a:t>voor bouwverkeer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/>
          </a:p>
          <a:p>
            <a:endParaRPr lang="nl-N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85D95C0-F919-F58E-DE7F-31D49D002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590" y="-134297"/>
            <a:ext cx="5880410" cy="176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02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8E3F76-3F6C-67A1-EF97-402E8BFEC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Entreegebouw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7AD11D-3629-6FA6-597D-84658A8F9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895" y="1382096"/>
            <a:ext cx="9719886" cy="415350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We beginnen nu, maar maken het niet in 1x af.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In het Entreegebouw kom je binnen met de auto. </a:t>
            </a:r>
          </a:p>
          <a:p>
            <a:pPr marL="666900" lvl="1" indent="-342900"/>
            <a:r>
              <a:rPr lang="nl-NL" dirty="0"/>
              <a:t>Ongeveer 900 parkeerplekken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Op het dak een ‘beweegtuin’. Binnen de mogelijkheden </a:t>
            </a:r>
            <a:br>
              <a:rPr lang="nl-NL" dirty="0"/>
            </a:br>
            <a:r>
              <a:rPr lang="nl-NL" dirty="0"/>
              <a:t>en veiligheidseisen breder toegankelijk </a:t>
            </a:r>
            <a:br>
              <a:rPr lang="nl-NL" dirty="0"/>
            </a:br>
            <a:r>
              <a:rPr lang="nl-NL" dirty="0"/>
              <a:t>dan alleen patiënten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r>
              <a:rPr lang="nl-NL" b="1" dirty="0">
                <a:solidFill>
                  <a:srgbClr val="C00000"/>
                </a:solidFill>
              </a:rPr>
              <a:t>Deze bouw brengt wel moeilijkheden met zich mee: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Tekort aan parkeerplaatsen voor bezoekers </a:t>
            </a:r>
            <a:br>
              <a:rPr lang="nl-NL" dirty="0"/>
            </a:br>
            <a:r>
              <a:rPr lang="nl-NL" dirty="0"/>
              <a:t>en medewerkers.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0FBCAFE-FC7A-5B67-3AA6-9CB1E4A77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859" y="3022618"/>
            <a:ext cx="4241180" cy="271365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9C735F9-363C-9949-0046-DDB960C63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858" y="492500"/>
            <a:ext cx="4341141" cy="248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39763"/>
      </p:ext>
    </p:extLst>
  </p:cSld>
  <p:clrMapOvr>
    <a:masterClrMapping/>
  </p:clrMapOvr>
</p:sld>
</file>

<file path=ppt/theme/theme1.xml><?xml version="1.0" encoding="utf-8"?>
<a:theme xmlns:a="http://schemas.openxmlformats.org/drawingml/2006/main" name="OLVG_PowerPoint_16x9">
  <a:themeElements>
    <a:clrScheme name="OLVG">
      <a:dk1>
        <a:srgbClr val="17438B"/>
      </a:dk1>
      <a:lt1>
        <a:srgbClr val="FFFFFF"/>
      </a:lt1>
      <a:dk2>
        <a:srgbClr val="3C3C3C"/>
      </a:dk2>
      <a:lt2>
        <a:srgbClr val="FFFFFF"/>
      </a:lt2>
      <a:accent1>
        <a:srgbClr val="17438B"/>
      </a:accent1>
      <a:accent2>
        <a:srgbClr val="E30917"/>
      </a:accent2>
      <a:accent3>
        <a:srgbClr val="E1CAB9"/>
      </a:accent3>
      <a:accent4>
        <a:srgbClr val="3C3C3C"/>
      </a:accent4>
      <a:accent5>
        <a:srgbClr val="7D8189"/>
      </a:accent5>
      <a:accent6>
        <a:srgbClr val="FFDD04"/>
      </a:accent6>
      <a:hlink>
        <a:srgbClr val="17438B"/>
      </a:hlink>
      <a:folHlink>
        <a:srgbClr val="E30917"/>
      </a:folHlink>
    </a:clrScheme>
    <a:fontScheme name="OLV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LVG_PowerPoint_16x9.potx" id="{6E926646-A93D-44B2-848A-6B7101DE146F}" vid="{01672762-5257-4416-B2FA-E5DF20CD9E54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9CFBC0A1A3AB4E8650CB3E38DF69C1" ma:contentTypeVersion="75" ma:contentTypeDescription="Een nieuw document maken." ma:contentTypeScope="" ma:versionID="d952bb93ef2970ec3ed8f8e42728cee6">
  <xsd:schema xmlns:xsd="http://www.w3.org/2001/XMLSchema" xmlns:xs="http://www.w3.org/2001/XMLSchema" xmlns:p="http://schemas.microsoft.com/office/2006/metadata/properties" xmlns:ns2="662c9239-574d-4aed-bb6d-fe8d4c98c84c" xmlns:ns3="417a674a-0ee7-466f-96c6-99cc0de5e74b" targetNamespace="http://schemas.microsoft.com/office/2006/metadata/properties" ma:root="true" ma:fieldsID="e716cb48309645017ec5d1fc8feb5ca2" ns2:_="" ns3:_="">
    <xsd:import namespace="662c9239-574d-4aed-bb6d-fe8d4c98c84c"/>
    <xsd:import namespace="417a674a-0ee7-466f-96c6-99cc0de5e7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  <xsd:element ref="ns2:Afdelingenlocatiepagin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2c9239-574d-4aed-bb6d-fe8d4c98c8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1a9786a5-7a00-43ff-95a2-ccccbce217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  <xsd:element name="Afdelingenlocatiepagina" ma:index="22" nillable="true" ma:displayName="Afdeling en locatiepagina " ma:description="Project mei t/m juli 2025. Controleren en aanvullen gegevens, harmoniseren teksten" ma:format="Dropdown" ma:internalName="Afdelingenlocatiepagina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7a674a-0ee7-466f-96c6-99cc0de5e74b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5cdf856-1452-40e9-8e77-ab7ba3565a95}" ma:internalName="TaxCatchAll" ma:showField="CatchAllData" ma:web="417a674a-0ee7-466f-96c6-99cc0de5e7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fdelingenlocatiepagina xmlns="662c9239-574d-4aed-bb6d-fe8d4c98c84c" xsi:nil="true"/>
    <lcf76f155ced4ddcb4097134ff3c332f xmlns="662c9239-574d-4aed-bb6d-fe8d4c98c84c">
      <Terms xmlns="http://schemas.microsoft.com/office/infopath/2007/PartnerControls"/>
    </lcf76f155ced4ddcb4097134ff3c332f>
    <TaxCatchAll xmlns="417a674a-0ee7-466f-96c6-99cc0de5e74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C7673A-5C90-43A9-82CB-7A13690D6A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2c9239-574d-4aed-bb6d-fe8d4c98c84c"/>
    <ds:schemaRef ds:uri="417a674a-0ee7-466f-96c6-99cc0de5e7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0C1E7C9-6E32-448D-AF6B-D88657344420}">
  <ds:schemaRefs>
    <ds:schemaRef ds:uri="http://purl.org/dc/dcmitype/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4db0d272-ffa9-47fa-aa66-c7afe25eaab4"/>
    <ds:schemaRef ds:uri="http://www.w3.org/XML/1998/namespace"/>
    <ds:schemaRef ds:uri="662c9239-574d-4aed-bb6d-fe8d4c98c84c"/>
    <ds:schemaRef ds:uri="417a674a-0ee7-466f-96c6-99cc0de5e74b"/>
  </ds:schemaRefs>
</ds:datastoreItem>
</file>

<file path=customXml/itemProps3.xml><?xml version="1.0" encoding="utf-8"?>
<ds:datastoreItem xmlns:ds="http://schemas.openxmlformats.org/officeDocument/2006/customXml" ds:itemID="{E851263E-3DAB-43B3-8BA2-F0A7F5C9E02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 (1)</Template>
  <TotalTime>1324</TotalTime>
  <Words>584</Words>
  <Application>Microsoft Office PowerPoint</Application>
  <PresentationFormat>Breedbeeld</PresentationFormat>
  <Paragraphs>92</Paragraphs>
  <Slides>13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8" baseType="lpstr">
      <vt:lpstr>Arial</vt:lpstr>
      <vt:lpstr>Calibri</vt:lpstr>
      <vt:lpstr>Trebuchet MS</vt:lpstr>
      <vt:lpstr>Wingdings</vt:lpstr>
      <vt:lpstr>OLVG_PowerPoint_16x9</vt:lpstr>
      <vt:lpstr>Welkom buren  Welcome neighbours   hoşgeldin komşular    مرحبا بالجيران  </vt:lpstr>
      <vt:lpstr>PowerPoint-presentatie</vt:lpstr>
      <vt:lpstr>Toegankelijke zorg voor Amsterdammers, daar staan wij voor</vt:lpstr>
      <vt:lpstr>We vertellen u graag over onze plannen</vt:lpstr>
      <vt:lpstr>PowerPoint-presentatie</vt:lpstr>
      <vt:lpstr>Het verleden en de (verre) toekomst</vt:lpstr>
      <vt:lpstr>We kijken nu 5 jaar vooruit</vt:lpstr>
      <vt:lpstr>De zuidelijke zone</vt:lpstr>
      <vt:lpstr>Entreegebouw</vt:lpstr>
      <vt:lpstr>Fase 1: écht met de zorg aan de slag (2028 – 2030)</vt:lpstr>
      <vt:lpstr>Zo blijft u op de hoogte</vt:lpstr>
      <vt:lpstr>Nu horen we heel graag van u!</vt:lpstr>
      <vt:lpstr>PowerPoint-presentatie</vt:lpstr>
    </vt:vector>
  </TitlesOfParts>
  <Company>OLVG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Template voor een PowerPoint 16x9 presentatie</dc:subject>
  <dc:creator>Franken, Bianca</dc:creator>
  <dc:description>v1.0.3</dc:description>
  <cp:lastModifiedBy>Herrebrugh, Manja</cp:lastModifiedBy>
  <cp:revision>29</cp:revision>
  <dcterms:created xsi:type="dcterms:W3CDTF">2025-01-31T07:22:31Z</dcterms:created>
  <dcterms:modified xsi:type="dcterms:W3CDTF">2025-10-30T13:58:23Z</dcterms:modified>
  <cp:category>Huisstijl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0x0101006A9CFBC0A1A3AB4E8650CB3E38DF69C1</vt:lpwstr>
  </property>
  <property fmtid="{D5CDD505-2E9C-101B-9397-08002B2CF9AE}" pid="3" name="MediaServiceImageTags">
    <vt:lpwstr/>
  </property>
</Properties>
</file>